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2" r:id="rId17"/>
    <p:sldId id="271" r:id="rId18"/>
    <p:sldId id="273" r:id="rId19"/>
    <p:sldId id="279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6" r:id="rId35"/>
    <p:sldId id="291" r:id="rId36"/>
    <p:sldId id="292" r:id="rId37"/>
    <p:sldId id="293" r:id="rId38"/>
    <p:sldId id="295" r:id="rId39"/>
    <p:sldId id="294" r:id="rId40"/>
    <p:sldId id="297" r:id="rId41"/>
    <p:sldId id="298" r:id="rId42"/>
    <p:sldId id="299" r:id="rId43"/>
    <p:sldId id="300" r:id="rId44"/>
  </p:sldIdLst>
  <p:sldSz cx="12192000" cy="6858000"/>
  <p:notesSz cx="6850063" cy="9982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7030A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21:52.1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10463 6472 24 0,'-3'6'12'0,"13"-12"2"0,-2 0 12 16,6-7-23-16,7 1 1 0,3-7 3 15,8 0 0-15,3-3-9 16,11-6 1-16,7 3 5 16,0 3 1-16,-3 0-5 31,-5 3 0-31,-6 0-6 16,-7 7 0-16,-7 2-3 0,-8 4 1 15,-6 3-4-15,-11 3 1 0,-4 3 1 16,-10 0 0-16,-3 0 5 15,-5 0 0-15,-6 4 5 16,0-1 1-16,3 0 2 16,1 10 1-1,2-4 1-15,5 1 1 16,3-1-2-16,3 4 0 0,1 0-2 16,3-1 0-16,-1 4-5 15,1 0 0-15,0 3-4 16,4 0 1-16</inkml:trace>
  <inkml:trace contextRef="#ctx0" brushRef="#br0" timeOffset="410.181">10516 6679 24 0,'-14'3'12'0,"14"-6"-11"16,0 3 20-16,4-3-18 0,3 0 0 15,0-1 1-15,3-2 1 16,1 0-7-16,0 3 1 15,-1-3 3-15,1 2 1 16,-4 1-2-16,0 0 0 16,-7 3-1-16,0 0 1 15,-4 3-1-15,-3 0 1 0,-3 1-1 16,-1 2 1-16,1 0-1 16,-1 0 0-16,0 1-1 15,4-1 1-15,0 0 0 16,4 4 1-16,-1-1-1 0,1 0 1 31,3 1 0-31,0 2 0 16,3 1 0-16,1-1 0 15,-1 1 0-15,1-1 0 16,-1 4-1-16,1 3 1 0,-4 0 0 16,0 9 0-16,-4-9 0 15,1 0 0-15,3-4-2 16,0-2 0-16,0-7-5 15,3-12 0-15,4-10-6 16,4-3 1-16</inkml:trace>
  <inkml:trace contextRef="#ctx0" brushRef="#br0" timeOffset="911.4639">10918 6519 24 0,'-21'9'12'0,"-7"13"-10"15,21-15 15-15,-4 2-16 16,-3-3 0-16,4 4 1 16,-1-4 0-16,8-3-2 15,-1 0 0-15,1-3 1 16,3 0 1-16,7 0-1 16,-4 3 0-16,4 4 0 15,0-1 1-15,4 3 0 16,-1-2 0-16,-3-1 0 15,1 0 0-15,-1 0 0 0,0 1 1 32,-4-1-1-32,1 0 0 15,-1 0-1-15,1-2 1 0,-4 2-2 16,0-3 0-16,-11 6-5 16,-3 1 1-16,-14 2-5 15,-4 4 1-15,-3 0-3 16,0-1 1-16,-1 1 1 15,1 3 1-15,3-3 6 16,4-1 0-16,7-2 5 16,3 2 1-16,4-8 4 15,4-4 0-15,2 0 0 16,8-6 1-16,4 0-2 16,7 0 0-16,6-4-2 15,8-5 0-15,10 6-5 0,8-4 1 16,6 1-6-16,4-1 0 15,0 1-7-15,-7 3 1 16</inkml:trace>
  <inkml:trace contextRef="#ctx0" brushRef="#br0" timeOffset="1243.265">10961 6833 18 0,'-53'25'9'0,"-14"6"1"16,42-25 8-16,0 7-14 15,-3 6 0-15,-3 3 3 16,-1-4 0-16,0 4-9 15,7 0 1-15,8-6 6 16,3 0 0-16,6-7-2 16,5-3 1-1,10-6-1-15,4 0 0 16,6-6-1-16,4 0 0 0,15-1-1 16,-1 1 1-16,-3 0-2 15,-1-3 1-15,-2 2-1 16,-5 1 1-16,-6 0 0 15,-4 3 1-15,-3-1 0 16,-4 8 1-16,-7-4 0 16,3 3 1-16,-3 0-1 15,0-3 0-15,0 0-1 0,0 0 0 16,7 0-7-16,7-6 1 16,4-4-8-16,3-6 0 15,11-9-5-15,3-6 1 0</inkml:trace>
  <inkml:trace contextRef="#ctx0" brushRef="#br0" timeOffset="3263.4695">12358 6224 27 0,'-11'6'13'0,"-13"7"-1"0,16-10 13 15,-2 7-22-15,-4-1 0 31,0 3 1-31,3-5 1 16,1 2-6-16,2-3 0 16,1-2 4-16,4-1 1 0,6 3-2 15,4 0 0-15,4 4-1 16,0-1 1-16,3 0-1 16,3 4 1-16,5 3-1 15,2-1 0-15,1 1 0 16,-4 6 1-16,-3 3 0 0,-4 3 1 15,-11 1-1-15,-13-1 1 16,-4 3-1-16,-4-3 1 16,-3 4-1-16,-4-4 0 15,0 0 0-15,-3-3 0 16,0-3-4-16,3-6 1 0,4-7-6 16,4-2 0-16,-1-11-6 31,4-5 0-31,7-7-4 15,10-3 0-15</inkml:trace>
  <inkml:trace contextRef="#ctx0" brushRef="#br0" timeOffset="3379.1415">12210 6588 31 0,'17'6'15'0,"8"0"-9"0,-18-2 24 16,4 2-30-16,-1-3 1 15,4 0-7-15,0 3 0 16,4 1-2-16,10-4 1 0</inkml:trace>
  <inkml:trace contextRef="#ctx0" brushRef="#br0" timeOffset="3626.1985">12890 6180 41 0,'-21'19'20'0,"-17"41"-15"15,27-42 33-15,-3 14-36 32,-4 9 0-32,1 9 0 15,-1 3 1-15,0-6-4 0,-3 3 1 16,3-6-2-16,1-3 1 16,3-3-7-16,3-10 1 15,4 0-7-15,11-12 0 16</inkml:trace>
  <inkml:trace contextRef="#ctx0" brushRef="#br0" timeOffset="3779.8524">12771 6456 46 0,'3'3'23'0,"4"32"-19"16,-3-23 39-16,3 7-43 15,0 0 1-15,0 6-1 16,0-9 1-1,3 3-7-15,-2-1 0 16,2 1-8-16,1-3 0 0</inkml:trace>
  <inkml:trace contextRef="#ctx0" brushRef="#br0" timeOffset="4912.5471">13402 6481 39 0,'7'3'19'0,"25"-18"-11"0,-18 8 19 0,11-2-26 15,6-3 0-15,8-7 0 16,0-3 1-16,0-3-2 15,-4 3 1-15,-3 0-2 16,-4 0 0-16,0 0-5 16,-3 0 1-1,-4 0-4-15,-3 3 0 16,-8 0-3-16,-3 1 1 0,-7-1 2 0,-3 6 1 16,-1 4 6-16,-3 6 1 15,-3 9 5-15,-4 6 0 16,-4 7 4-1,0 13 1-15,-3 21 0 16,0 3 1-16,0 7-3 16,-4-3 0-16,0-4-2 15,1 4 0-15,-4-7-2 16,3-6 0-16,4 0-2 0,0 0 1 16,-1-9 0-16,1-4 0 15,0 1-1-15,3-13 1 16,1-3-1-1,-4-13 0-15,3-3-1 16,4-9 1-16,0-4-1 0,3-5 0 16,4-4 0-16,4-3 0 15,3 0 0-15,7 0 0 16,7-3 0-16,3 0 1 0,12 3-1 16,20-3 0-16,0-7-6 15,11 1 0-15,-7-4-5 16,0-2 0-16,0-4-4 15,-4-3 1-15</inkml:trace>
  <inkml:trace contextRef="#ctx0" brushRef="#br0" timeOffset="5081.4474">14090 6118 38 0,'7'-13'19'0,"0"10"-21"0,-3 3 36 15,-1 0-33 1,1 0 1-16,-1 3 0 15,4 3 0-15,0 4-2 16,0 2 0-16,0 4-2 16,-3 3 1-16,-1 3-6 15,-3-4 1-15,-3 4-6 16,-4 4 1-16</inkml:trace>
  <inkml:trace contextRef="#ctx0" brushRef="#br0" timeOffset="5265.0165">13907 6428 28 0,'-29'-3'14'0,"5"0"-3"0,20 0 20 0,1-4-29 16,3 1 1-16,3-3 3 16,4-1 0-16,7 1-7 15,4-4 0-15,7-2 5 16,6 2 0-16,5 1-1 16,6-4 0-1,0 3-7-15,4 4 0 16,0-1-6-16,-7 1 1 15,-7 3-6-15,-4 3 1 16</inkml:trace>
  <inkml:trace contextRef="#ctx0" brushRef="#br0" timeOffset="5431.7115">14111 6328 29 0,'-77'22'14'0,"34"18"-9"16,36-27 23-16,-3-1-27 15,-1-2 1-15,4-1-1 16,3 4 1-16,4-4-3 15,4 1 1-15,3-4 0 16,4-3 0-16,6-3-5 0,11-6 1 16,4-1-6-16,7-2 0 15</inkml:trace>
  <inkml:trace contextRef="#ctx0" brushRef="#br0" timeOffset="5695.7769">14076 6434 19 0,'-50'19'9'0,"33"6"-3"0,13-25 9 15,1 3-13-15,3-3 0 16,0 3 1-16,0-3 1 0,0 0-4 16,0 0 0-16,3-6 3 15,4 3 1-15,7 0-2 16,8-3 1-16,2-4-1 15,5 1 0-15,-1-4-3 16,0 1 1-16,4-1-5 16,-4 4 1-16,-7 6-6 0,-3-4 1 15</inkml:trace>
  <inkml:trace contextRef="#ctx0" brushRef="#br0" timeOffset="5883.0088">14079 6538 20 0,'-63'28'10'0,"24"13"0"0,28-32 12 15,1-3-18-15,-1 1 1 0,4-1 1 32,0 0 1-32,4 1-8 15,6-4 0-15,4-3 5 16,4 3 1-16,6-3-2 0,12-6 0 16,-1-7-3-16,7 0 1 15,0-2-6-15,1 2 0 16,3 1-7-16,-8-4 0 15</inkml:trace>
  <inkml:trace contextRef="#ctx0" brushRef="#br0" timeOffset="6078.7754">14069 6632 27 0,'-50'28'13'0,"33"-12"-7"16,13-13 15-16,4 0-19 15,0 3 0 1,4 1 1-16,-1-4 0 15,4 0-4-15,11-3 1 16,0 0 2-16,3-3 0 0,3-4-4 16,5-2 0-16,-1-4-5 15,4 1 0-15,-1-4-3 16,-2-3 0-16</inkml:trace>
  <inkml:trace contextRef="#ctx0" brushRef="#br0" timeOffset="6233.3003">14323 6566 29 0,'-18'16'14'0,"-28"28"-9"15,36-35 27-15,-8 0-30 0,-3 7 0 16,-4 3 0-16,-3 0 1 16,3-1-4-16,4-2 0 15,7 0 0-15,10-4 0 16,12-5-9-16,2-1 1 16,11-6-2-16,4-6 0 15</inkml:trace>
  <inkml:trace contextRef="#ctx0" brushRef="#br0" timeOffset="6616.6608">14531 6384 36 0,'0'25'18'0,"7"-6"-19"0,-3-16 36 0,3-3-34 15,7-3 1-15,7-3-1 16,0-4 1-16,7-2-3 0,0-7 1 16,1-3-1-16,-1 0 1 15,-3 0-4-15,3 0 0 32,-7 3-1-32,-3 4 0 15,-4-1 0-15,-4 7 0 16,-3 5 4-16,-3 4 0 15,-8 7 4-15,-3 2 0 0,-3 16 1 16,-4 0 0-16,0 0 0 16,-1 10 0-16,1-1-2 15,0 4 0-15,4 0-3 16,-1-10 1-16,0 6-5 0,1-2 0 16,3-7-6-16,7-3 0 15</inkml:trace>
  <inkml:trace contextRef="#ctx0" brushRef="#br0" timeOffset="6932.8453">14563 6522 23 0,'-4'-6'11'0,"15"6"-4"15,-4-6 13-15,7 2-18 16,0 1 0-1,-3 0 0-15,-1 3 1 16,-3 3-3-16,0 0 0 0,-7 4 3 16,-7 2 0-16,-3 4 0 15,-1 5 0-15,-3-5 0 16,0 6 0-16,0-4-1 16,0-2 1-16,3 0-1 15,0-4 0-15,4 0-1 16,0-2 0-16,4-1-1 15,-1-3 1-15,4 0-2 16,4-3 0-16,3 0-6 0,3-3 1 16,12-3-6-16,9-4 0 15</inkml:trace>
  <inkml:trace contextRef="#ctx0" brushRef="#br0" timeOffset="7164.2351">14958 6268 30 0,'-14'0'15'0,"24"3"-6"16,-6-6 20-16,3 3-27 16,0 3 0-16,3 0 1 15,1-3 0-15,3 0-4 0,0-3 0 0,0 0 1 16,1 0 1-16,-1 0-7 15,0 0 1-15,-4 0-7 16,4-7 1-16</inkml:trace>
  <inkml:trace contextRef="#ctx0" brushRef="#br0" timeOffset="7316.4603">15071 6237 28 0,'-21'19'14'0,"-1"-4"-13"0,19-9 19 31,-4 7-19-31,0 6 0 0,0 0-1 16,-4 3 1-16,0 3-4 16,1 0 0-16,-1 3-5 15,4-3 1-15</inkml:trace>
  <inkml:trace contextRef="#ctx0" brushRef="#br0" timeOffset="8148.2326">14771 6622 24 0,'-11'0'12'0,"25"-6"-7"0,-7 0 17 0,4-4-20 16,3 4 1-16,0-3 0 15,0-1 1-15,0-5-6 32,1 5 1-32,-1-5 2 15,0 5 0-15,-4 1-5 0,1 3 0 16,-8 6-2-16,-3 0 0 15,0 3-1-15,-3 0 1 16,-1 3 2-16,-3 7 0 0,-7 2 4 16,0 4 0-16,-4-6 3 15,1-1 0-15,-1 1 0 16,1-1 1-16,2 1-1 16,1-1 1-16,4 1-2 15,3-1 0-15,0-2-1 16,3-1 0-16,4 1-1 0,4-4 1 15,-1 0-1-15,4-3 1 16,4 0-1-16,3-3 1 16,0-3-2-16,0 0 1 15,0-3-1-15,0 0 0 16,0-1 0-16,1 1 0 0,-5 0 0 16,-3 3 1-16,0 0-1 31,-7 3 1-31,0 0 0 15,-3 0 1-15,-1 3-1 16,-3 0 1-16,-7 3 1 0,-4 0 0 16,1 7 0-16,-1-4 1 15,1 4 0-15,2-1 0 16,1 1 0-16,0 0 0 16,4-4-2-16,3-3 1 15,-1 0-1-15,5 4 0 16,-1-4-1-16,4 0 1 0,0-2-1 15,0-1 1-15,4-3-1 16,3 0 1-16,4 0 0 16,3-3 0-16,0-4-3 15,3-2 1-15,1-1-3 16,0 1 1 15,6-10-2-31,1 0 0 16,-4 4 0-16,-3 2 0 0,-4 4 4 15,-3-1 1-15,-8 7 2 16,-3 3 1-16,-3 3 2 16,-1 4 1-16,-3 2-1 15,-4 0 0-15,4 4 0 16,0 0 0-16,4-1-2 0,-1 1 1 16,4-4-1-16,0 0 0 15,4 1-4-15,3-4 0 16,7-3-8-16,11 0 0 0,3-6-4 15,0-3 0-15</inkml:trace>
  <inkml:trace contextRef="#ctx0" brushRef="#br0">15413 6359 22 0,'-7'16'11'0,"3"18"-3"0,4-24 13 0,-7 2-18 31,0 7 1-31,-3-3 0 16,-5-1 1-16,1 1-7 15,0-3 1-15,0-1 4 16,4-3 1-16,6-5-3 16,4-4 1-16,0-7-1 15,11-5 1-15,-1-4-2 16,8 0 0-16,3-2 0 0,0-4 1 16,4-3-1-16,10 0 1 15,0 3 0-15,1 0 0 0,-1 3 1 16,11 0 0-16,0 3 0 15,-4 7 0-15,-3 3 0 16,-4-1 0-16,-7 4 0 16,-6 6 1-1,-8 7-2-15</inkml:trace>
  <inkml:trace contextRef="#ctx0" brushRef="#br0" timeOffset="9233.5336">15536 6453 24 0,'-7'13'12'0,"4"-1"-10"15,3-9 18-15,0 0-21 16,0-3 1-16,0 0 0 0,7 0 1 0,0-3-2 15,3 0 1-15,5-3-2 16,-1-4 0-16,0 1-1 16,3 0 0-16,1-1-1 15,3-2 1-15,4 5-1 32,-7 1 1-32,-4 0 2 15,-4 3 0-15,-3 0 2 16,-3 6 1-16,-4-3 0 0,-7 3 0 15,-4 3 1-15,1 4 0 16,-1-1-1-16,-3 0 0 0,0 4-2 16,-4 3 1-16,-3 2-2 15,0-2 1-15,0 0-1 16,3-4 1-16,0 1 0 16,4 3 1-16,4-7 2 15,3 0 0-15,0-5 2 16,7 2 0-16,0-6 1 0,7-3 0 15,3-4-1-15,4-2 1 16,0 0-3-16,4-4 0 31,0 0-2-31,-1 1 0 16,5 3-4-16,2-1 0 16,-3 4-7-16,-3 3 1 0,0 3-3 15,-8 3 0-15</inkml:trace>
  <inkml:trace contextRef="#ctx0" brushRef="#br0" timeOffset="9451.4082">15480 6663 24 0,'-32'6'12'0,"22"4"-2"0,10-10 20 16,0 0-27-16,0 0 0 16,0 0 3-16,7-3 0 0,3 0-8 15,4-1 0-15,4 4 6 16,3-3 0-16,4-6-3 15,0-4 1-15,-1 1-7 16,4 2 1-16,1 1-8 16,-1 0 0-16,0-1-1 15,-3 1 0 1</inkml:trace>
  <inkml:trace contextRef="#ctx0" brushRef="#br0" timeOffset="9568.6841">15639 6638 25 0,'-25'16'12'0,"-7"-10"-17"0,25-3 23 0,-3 0-21 16,-1 4 0-16,0-1-9 15,1 0 1-15</inkml:trace>
  <inkml:trace contextRef="#ctx0" brushRef="#br0" timeOffset="10018.513">15452 6751 21 0,'-7'6'10'0,"-4"26"-4"0,11-26 16 0,-3 10-19 15,-8 2 1-15,4 11 2 16,-4-4 0-16,1 3-8 31,-1-9 0-31,1 3 5 16,2-4 1-16,5-2-2 0,-1-3 0 15,4-7-2-15,0-6 1 16,7-9 0-16,4-7 0 16,0-6-1-16,3-6 1 0,0 0-2 15,7-1 1-15,0-2 1 16,0 3 0-16,4 3 1 16,0 3 0-16,-1 0 1 15,1 3 0-15,0 6 1 16,-4 4 0-16,0 3-1 0,0 6 1 15,-7 6-2-15,1 3 1 16,-8 4-1-16,-4 3 0 16,-6-1-1-16,-1 10 1 31,1 7-2-31,-1-4 1 16,-3 0-5-16,0-3 1 15,-4-3-6-15,1 0 1 0,-1-6-7 16,1-4 0-16,-1-2-1 15,0-7 1-15</inkml:trace>
  <inkml:trace contextRef="#ctx0" brushRef="#br0" timeOffset="10182.1364">15519 6817 24 0,'7'-3'12'0,"10"3"-13"0,-10 0 21 16,4 0-20-16,0 0 0 15,-1 0-2-15,1 0 1 0,-4 0-1 16,0 6 0-16,-4 0-5 16,1 4 1-16</inkml:trace>
  <inkml:trace contextRef="#ctx0" brushRef="#br0" timeOffset="10535.5535">15490 6923 11 0,'8'-12'5'0,"6"6"-1"0,-7 3 3 16,0 3-8-1,3 0 1-15,1 0-1 16,0 0 1-16,-1-4-1 16,-3 8 1-16,-3 2 0 0,-4 0 0 15,-4 3-1-15,-3-2 1 16,-3 2 0-16,-1 4 0 15,-3 2 2-15,0-5 0 16,3 2 1-16,4-5 0 16,0-1 1-16,3-3 1 15,4-3 0-15,8-6 1 0,2-4-2 16,4 1 1-16,4-1-2 31,0-2 0-31,-1 3-1 16,4-4 1-16,-3 4-4 15,3 2 1-15,0 1-6 16,-3 3 0-16,-4 3-3 0,0 3 0 16</inkml:trace>
  <inkml:trace contextRef="#ctx0" brushRef="#br0" timeOffset="10834.0653">15293 7140 29 0,'-32'19'14'0,"25"-4"-8"16,7-15 25-1,0-6-27-15,7 6 0 16,7 0 5-16,7-6 0 0,8 0-9 16,-1-4 0-16,4-2 8 15,3-1 1-15,7 0-3 16,-3 1 0-16,3-1-2 15,8 7 0-15,3 0-2 16,3 3 0-16,4 6-9 0,-7-3 1 16,0-3-11-16,0 6 1 15,0-13-2-15,0-8 0 16</inkml:trace>
  <inkml:trace contextRef="#ctx0" brushRef="#br0" timeOffset="13502.152">11550 6180 24 0,'-4'-3'12'0,"-6"6"-10"0,10-3 19 0,3 3-18 16,1 4 0 0,-1 2 2-16,1 0 0 0,-1 4-7 15,1 0 1-15,3 5 4 16,-3-5 0-16,3 3-2 16,0-1 1-16,0 4-5 15,0-3 0-15,0-1-7 16,-4 1 1-16</inkml:trace>
  <inkml:trace contextRef="#ctx0" brushRef="#br0" timeOffset="13753.3522">11419 6510 19 0,'-42'6'9'0,"14"-3"4"0,21-3 6 15,-4 3-14-15,4-3 0 0,4 3 3 16,3-3 0-16,10-3-9 15,8-3 0 1,7-7 7 0,6-2 0-16,8-1-2 0,-4-6 0 15,1 0-2-15,2 0 1 16,5-3-2-16,-1 3 1 16,-3 6-4-16,0 1 0 15,0 2-6-15,-8 13 0 16,-6-3-6-16,-7 12 0 0</inkml:trace>
  <inkml:trace contextRef="#ctx0" brushRef="#br0" timeOffset="13935.7629">11522 6582 23 0,'-28'9'11'0,"24"-9"-9"0,8 3 12 16,-4-3-14-1,7-3 1-15,7 6-1 16,0-3 1-16,3 0-7 16,1-3 1-16,3-3-1 15,4 0 0-15</inkml:trace>
  <inkml:trace contextRef="#ctx0" brushRef="#br0" timeOffset="14370.5069">11772 6394 30 0,'-21'18'15'0,"-7"11"-19"0,17-17 30 0,1 4-26 15,-4 3 0-15,-1 3 1 16,1 3 0-16,0 3-2 16,0-6 0-16,0 3-3 0,0-3 1 15,-4 0-4-15,1-3 1 16,-5-4-3-16,1-2 1 31,-14-1 1 0,-4-43 7-31,32 72 1 16,-32-35 0-16,11-3 5 16,7 0 0-16,3-3 3 15,8 0 1-15,6-3-4 16,8-3 1-16,6-4-2 0,11 1 0 15,4-3-1-15,10 2 1 16,-3-2-3-16,0-1 0 16,0-6 0-16,3 4 1 15,0-4-4-15,4-3 1 0,-4 3-5 16,-3 3 1-16,-4-3-5 16,-3 10 0-16,-4 3-4 15,-3 6 1-15</inkml:trace>
  <inkml:trace contextRef="#ctx0" brushRef="#br0" timeOffset="14786.3144">11511 6757 20 0,'-46'35'10'0,"18"6"-6"0,25-32 14 15,-1 10-15-15,8-4 1 16,-1 1 1-16,8 0 1 0,3-4-8 15,7-2 1-15,-3-7 4 16,3-6 1-16,-4-4-2 16,1-8 0-16,0-1-1 15,-4 0 1-15,0 1-1 16,-4 2 0-16,-3 1 0 16,-3 2 0-16,-4 4-1 0,-4 0 1 15,-3 3-1-15,0 6 0 16,0 0 0-16,0 0 0 15,-3 6 0-15,-1 1 0 16,1 2 0 0,2-2 1-16,1-4 0 15,4 3 0-15,-1 1 0 16,4-4 1-16,0-3-1 16,7 0 0-16,-3 1-1 0,3-4 1 15,0 0-1-15,0 0 1 16,4 0-4-16,-1 0 0 15,1 0-7-15,-1 3 0 0,5 0-2 16,-1 6 0-16</inkml:trace>
  <inkml:trace contextRef="#ctx0" brushRef="#br0" timeOffset="15056.1672">11532 7005 25 0,'0'0'12'0,"-14"9"-10"0,11-9 20 0,-8 7-20 15,-3-4 1-15,-4 3 0 16,-3 3 0-16,-7-2-5 15,-4 5 1-15,7-2 2 16,4 2 1-16,4-2-6 0,3 2 0 16,3 1-5-16,4-1 1 15</inkml:trace>
  <inkml:trace contextRef="#ctx0" brushRef="#br0" timeOffset="15237.8006">11525 7203 25 0,'28'6'12'0,"-13"-6"-5"0,-8 0 18 16,0-3-25-16,3 3 0 15,4-7 1-15,0 1 0 16,1 0-1-16,-1-4 0 16,0-2-4-16,0 3 0 15,-3-1-5-15,-1-2 1 0</inkml:trace>
  <inkml:trace contextRef="#ctx0" brushRef="#br0" timeOffset="15369.859">11649 7087 24 0,'-7'6'12'0,"0"-6"-11"16,7-6 16-16,3 9-17 16,1-3 0-16,3 0-13 0,0 3 1 0</inkml:trace>
  <inkml:trace contextRef="#ctx0" brushRef="#br0" timeOffset="15520.2962">11800 7096 22 0,'0'3'11'0,"4"3"0"16,-4-6 14-16,0 0-24 0,3 3 0 15,1 4 0-15,0-4 1 16,3 3-5-16,3 4 1 0,1 5-6 15,3-5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39:10.6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8354 4220 19 0,'-7'16'9'0,"10"34"-3"0,-3-34 9 0,0 3-14 15,4 3 0-15,-4-7 0 16,0 1 1-16,3 3-2 15,1 0 0-15,-1-1 1 16,-3-2 0-16,0 3-3 16,-3-3 0-16,-1-4-5 31,-3 4 1-31</inkml:trace>
  <inkml:trace contextRef="#ctx0" brushRef="#br0" timeOffset="145.913">8107 4468 21 0,'-21'0'10'0,"21"13"-7"0,3-7 14 0,1 3-17 16,3 1 1-16,0-1 1 15,7-3 0-15,4 1-4 16,6-4 1-16,1-6-5 16,3 0 0-16</inkml:trace>
  <inkml:trace contextRef="#ctx0" brushRef="#br0" timeOffset="341.967">8664 4255 27 0,'-3'-3'13'0,"-11"-7"-12"0,10 13 20 0,-7 1-19 16,-6 5 1-16,-4 10-1 16,-1 6 1-16,-2 3-4 15,-1 0 0-15,0 4 0 16,1 2 1-16,-1-2-7 31,0 11 1-31,-3-2-3 16,10 9 0-16</inkml:trace>
  <inkml:trace contextRef="#ctx0" brushRef="#br0" timeOffset="647.8228">8089 4967 18 0,'-21'3'9'0,"0"13"-2"0,17-16 14 15,4 3-18-15,4-10 1 16,3-2 2-16,4-13 0 16,6-6-8-16,4-4 1 15,8-5 5-15,-1-4 0 0,4-3-3 16,-1 3 1-16,1 7-1 16,3 3 0-16,4 2-1 0,-4 4 0 15,-3 6 0-15,3 1 0 31,4 8 0-31,-7 4 0 0,-4 3 0 16,-3 3 1-16,-8 3 0 16,-9 3 1-16,-5 7-3 15,-10 9 0-15,-7 6-4 16,-4 10 0-16,-3 2-6 16,-7 1 1-16</inkml:trace>
  <inkml:trace contextRef="#ctx0" brushRef="#br0" timeOffset="874.0575">8343 5017 26 0,'14'-3'13'0,"15"-16"-7"16,-15 10 17-16,3-10-21 31,-3-6 1-31,1 0 2 16,-1-4 0-16,-4 4-5 15,-3-3 0-15,-3 3 5 0,-1 3 1 16,-3 3-2-16,-3 0 1 15,-4 10-2-15,0 0 0 16,-4 2-1-16,1 7 0 16,-1 0-3-16,0 3 1 15,1 4-7-15,3-1 0 0,-4 0-7 16,8 13 1-16</inkml:trace>
  <inkml:trace contextRef="#ctx0" brushRef="#br0" timeOffset="1429.6519">8918 4515 29 0,'-3'-6'14'0,"13"3"-8"15,-3 0 16-15,0-1-22 16,8 1 1-16,2-3 0 0,1 0 0 16,3 0-2-16,11-4 1 15,-1 4-3-15,1-4 0 0,3 4-6 16,-3 3 1-16</inkml:trace>
  <inkml:trace contextRef="#ctx0" brushRef="#br0" timeOffset="1615.2587">9282 4462 24 0,'-7'6'12'0,"-8"4"-4"16,8-7 16-16,-7 6-22 31,-3 4 0-31,-12 5 1 16,1 1 0-16,-4 13-4 0,-3 2 0 15,0 7 3-15,0 0 0 16,3 3-5-16,4-1 1 16,6-8-7-16,5-10 1 15,6-3-2-15,8-13 0 0</inkml:trace>
  <inkml:trace contextRef="#ctx0" brushRef="#br0" timeOffset="1831.0519">9042 4659 25 0,'3'-9'12'0,"4"6"-5"0,-7 3 22 16,0 6-27-16,0 0 0 16,0 10 2-1,0 3 0-15,-3 9-5 16,-1 3 0-16,-3 7 3 16,0 0 1-16,0-4-2 15,0-2 1-15,0-1-2 16,3 0 0-16,1-2-4 15,-1-4 0-15,4-3-8 16,4-4 1-16</inkml:trace>
  <inkml:trace contextRef="#ctx0" brushRef="#br0" timeOffset="2191.6474">9140 4735 30 0,'4'-3'15'0,"10"3"-8"15,-10 3 20-15,-1 0-25 16,1 3 1-16,3 3 0 16,0 10 0-16,-7-3-4 15,0 3 0-15,3-4 3 16,-3 4 0 0,0-3-2-16,-3 0 1 15,3-4-2-15,0 1 0 0,-4-4-2 16,4-6 0-16,0-3-3 15,4-3 1-15,-1-6-1 16,1-1 1-16,-1 1 0 16,4-4 1-16,1-2 1 15,-1 5 1-15,0-5 2 16,3 2 1-16,-3 1 0 16,4-1 0-16,-4-3 0 0,3 4 0 15,-6-1-1-15,3 7 0 16,-3-3-7-16,-1 9 1 15</inkml:trace>
  <inkml:trace contextRef="#ctx0" brushRef="#br0" timeOffset="3047.5251">9850 4296 36 0,'-15'-10'18'0,"-6"51"-19"16,11-28 32-16,-4 5-30 15,-8 4 0-15,-9 7 0 16,2 2 0-16,1 7-2 16,0-1 1-16,0 13-5 15,0 1 1-15,3 2-7 0,4-6 1 16</inkml:trace>
  <inkml:trace contextRef="#ctx0" brushRef="#br0" timeOffset="3246.1901">9588 4581 38 0,'15'-3'19'0,"27"-7"-22"15,-28 4 31-15,7 0-28 16,7 0 1-16,1-4 0 15,2 1 1-15,1-4-4 16,-4 1 1-16,-6 2-7 16,-5 4 1-1,1 9-3-15,-4 3 0 0</inkml:trace>
  <inkml:trace contextRef="#ctx0" brushRef="#br0" timeOffset="3419.6078">9617 4750 42 0,'-18'-3'21'0,"18"6"-26"16,0-3 41-16,0 0-36 16,11-3 1-16,6-6 2 15,4-7 0-15,8-3-3 16,-1-3 0-16,4 0 2 16,-1 0 0-16,1 4-5 15,-4 2 0-15,-3 3-10 16,-7 7 0-16</inkml:trace>
  <inkml:trace contextRef="#ctx0" brushRef="#br0" timeOffset="3713.6891">9588 4967 35 0,'-17'25'17'0,"6"-19"-12"0,11-6 20 15,0 0-25-15,0 0 1 16,0 0 1-16,7-9 1 0,7-4-4 15,11-9 1-15,3-3 1 16,4-6 0-16,3-1 0 16,1-2 0-16,2 3-1 15,-6 2 1-15,-4 4-1 16,-3 3 0-16,-4 7 0 16,-3 2 1-16,0 7-1 0,-8 6 1 15,-3 3 0-15,-3 6 1 16,-4 4-2-16,0-1 0 0,-4 4-4 15,-3 6 0-15,-7 0-8 16,-7 0 0-16</inkml:trace>
  <inkml:trace contextRef="#ctx0" brushRef="#br0" timeOffset="4548.6391">9779 4885 9 0,'4'0'4'0,"-1"-9"12"16,-3 9-7-16,0 0-7 31,4 6 0-31,-4-6 1 0,0 3 0 16,0 0-4-16,0 0 0 16,0-3 2-16,3 4 1 0,4-4-2 15,0 0 1-15,-3 0-1 0,6-4 0 16,-3-2 0-16,4 3 0 15,0-3 0-15,-1 3 1 16,-3 0-1-16,-7 3 1 31,4 0-1-31,-4 3 1 16,-4 3-1-16,-6 6 1 16,-5 4 1-16,-2 0 0 0,-4-1 0 15,0 1 1-15,-1 0 0 16,1 0 0-16,4-7 0 15,2 0 1-15,5-2-3 16,-1-1 1-16,11-3-1 0,7-3 0 16,7-6 0-16,4-1 0 15,3-5-1-15,0-4 1 16,4-3-1-16,0 1 1 16,-4 2-5-16,0 3 0 0,-7 4-2 15,0 3 0-15,-7 9-4 16,-3 3 0-16,-8 7 0 31,1 2 0-31,-8 1 5 16,-3 3 0-16,-3 0 3 15,-1 3 0-15,-3 0 6 0,0 3 0 16,-1-3 1-16,-2 3 0 16,3-6 0-16,-1-1 1 15,5-2 0-15,3 0 0 16,3-4-2-16,0-6 0 0,4 4-1 15,4-4 1-15,10-6-2 16,4-6 1-16,6-4-2 16,4-2 0-16,1-1 0 15,6 1 1-15,-4-1-2 16,1 1 1-16,0-1 0 16,-8 4 0-16,-2 3 0 0,-5 6 1 15,-3 3 0-15,-3 3 0 16,-8 3 2-1,1 4 0-15,-1 3-1 16,1 2 1-16,-4 4-1 16,3-6 0-16,0-3-2 15,4-4 1-15,0 4-2 16,4-7 1-16,3-3-6 16,7-6 0-16,0-10-9 15,4 1 1-15,7-4-1 0,-1-9 1 16</inkml:trace>
  <inkml:trace contextRef="#ctx0" brushRef="#br0" timeOffset="5246.0759">10474 4465 21 0,'4'-22'10'0,"17"16"-9"16,-14 3 17-16,3-1-16 16,-3 4 0-16,0 0 4 15,0-3 0-15,-3 3-6 16,-4 3 1-1,-4 4 4-15,1 2 0 16,-4 7-1-16,0 0 0 0,0-1-2 16,0 1 0-16,3-4-2 15,1 1 1-15,3 0-2 16,3-1 0-16,4 4 1 0,0-4 0 16,0 4 0-16,0-3 1 15,0 2 1-15,-3 1 0 16,-4 0 1-1,-4 2 0-15,1 1 0 16,-1 0 1-16,-3-3-6 16,0-4 1-16,0 1-7 15,-3-7 0-15,-8-12-6 16,0-16 1-16</inkml:trace>
  <inkml:trace contextRef="#ctx0" brushRef="#br0" timeOffset="5451.4527">10414 4446 34 0,'4'16'17'0,"3"37"-9"0,-7-34 28 16,-4 22-32-16,-3 25 1 15,-14 12 2-15,-4 10 0 0,-7 6-9 16,-3 9 0 0,0 4 6-16,7-10 0 0,6-15-3 15,8-10 0-15,7-16-7 16,7-9 0-16,14-12-10 15,11-13 1-15</inkml:trace>
  <inkml:trace contextRef="#ctx0" brushRef="#br0" timeOffset="5730.7262">10763 4462 34 0,'-14'3'17'0,"35"3"-11"16,-21-6 18-16,11 3-22 0,-4 1 0 15,4-1 0-15,3 3 0 16,0 0-3-16,3 0 1 15,-3 1 2-15,-3-1 0 0,0 3-7 32,-4 1 1-32,0-1-7 15,-7 13 0-15</inkml:trace>
  <inkml:trace contextRef="#ctx0" brushRef="#br0" timeOffset="6264.5458">10643 4844 34 0,'-17'4'17'0,"17"-1"-12"0,0-3 24 16,0 0-26-16,7-7 1 16,3 1 1-16,4-6 0 15,15-1-6-15,2-6 0 16,5-3 4-16,2-6 1 0,1 0-5 16,0 3 1-1,-4 3-9-15,-3 6 0 16,-11 10-2-1,-7 3 1-15,-7 3 0 16,-7 9 1-16,-7 10 3 16,-10 9 0-16,-11 4 9 15,-15 11 0-15,4 1 2 16,1-3 1-16,-1 0 0 16,4-4 0-16,6-5 0 0,8-7 0 15,3-6-1-15,8-4 1 16,3-5-2-16,7-7 1 15,10-6-3-15,5-3 1 16,13-4-2-16,4 4 1 0,6 0-1 16,1-1 0-16,-4 4 0 15,1 3 0-15,-8 3 0 16,-3 4 1-16,-8 5 1 16,-3 7 0-16,-7 3 1 15,-7 0 0-15,-7 6 0 16,0 0 0-1,-3-3-1-15,-4 4 1 16,-4-7-1-16,-3-7 0 16,7-5-4-16,0-7 0 15,3-13-7-15,7-8 1 16,11-11-11-16,11 1 1 16,7-6-2-16,-4-10 0 0</inkml:trace>
  <inkml:trace contextRef="#ctx0" brushRef="#br0" timeOffset="6667.4511">11490 4402 36 0,'-4'7'18'0,"-3"2"-19"16,4-6 34-16,-8 3-31 15,-3 7 0-15,-7 9 3 16,-14 3 0-16,3 3-7 16,0 10 1-16,-3-1 4 15,3 4 0-15,4 0-6 16,3-3 1-16,8-10-8 0,3 0 1 16,6-12-4-16,8-10 0 31</inkml:trace>
  <inkml:trace contextRef="#ctx0" brushRef="#br0" timeOffset="6986.0065">11257 4691 29 0,'4'3'14'0,"13"-9"-6"0,-10 6 23 0,4 0-28 16,3 0 1-16,4 0 2 16,3-4 0-16,4 4-8 15,3-9 1-15,7 0 5 0,-7-7 1 16,1 3-6-16,-8 1 1 15,0 3-6-15,-4-1 0 16,-2 4-5-16,-8 3 0 16,-4 6-4-16,-3 6 1 15,-3 4 2 1,-36-67 12-16,49 149 1 16,-34-58 0-16,-1-5 6 15,4-4 0-15,3-3 3 16,4-6 0-16,7-1-6 0,4-5 0 15,3-7-2-15,7-6 1 32,7-6-8-32,3-7 1 15,5-2-6-15,6-20 0 0</inkml:trace>
  <inkml:trace contextRef="#ctx0" brushRef="#br0" timeOffset="7335.208">11769 4437 34 0,'-11'0'17'0,"-7"25"-16"16,11-19 27-16,-3 7-27 15,-4 2 0-15,0 1 1 0,-1 0 1 16,5-4-4-16,3-2 1 0,0-1 1 16,3-3 0-16,8 1 0 15,3-7 0-15,3-4-1 31,5-2 0-31,-1 0 0 16,0-3 1-16,0 2-2 16,-4 4 1-16,-2 0 0 15,-5 6 0-15,1 3-1 0,-4 4 1 16,0-4 0-16,-4 0 0 16,1 1 1-16,3-1 0 15,0 0 0-15,0 0 0 16,0-2-1-16,0 2 1 15,0-3-6-15,3 0 1 0,-3 0-8 16,4 0 0-16</inkml:trace>
  <inkml:trace contextRef="#ctx0" brushRef="#br0" timeOffset="7815.7658">11557 4995 30 0,'-7'9'15'0,"10"-18"-12"0,-3 9 20 0,8-6-23 16,-1-4 0-16,0-9 0 15,3 1 0-15,1-1 0 16,3-6 0-16,0 3-1 16,-3 3 0-16,-1 0-1 15,-3 3 0-15,0 4-1 0,-3 3 1 16,-4 2-1-16,0 1 1 15,-4 3 1-15,1 3 1 16,-1 0 0-16,1 0 0 16,-1 3 0-16,1-3 0 0,-1-3 0 15,1 0 0-15,-1 0 0 16,4-4 0-16,0 7 0 31,0 0 1-31,0 0 0 16,0 0 0-16,0 3 1 15,0 4 0-15,0 5 0 16,-3 4 1-16,-1 3 0 0,0 9 0 16,-3 0 0-16,0 7 0 15,0 2-1-15,0 4 1 0,0 9-1 16,0 10 1-16,0-7-1 16,0-6 0-16,0-3-2 15,-4-6 1-15,4-7-7 16,0 4 0-16,0-13-6 15,4-13 0-15</inkml:trace>
  <inkml:trace contextRef="#ctx0" brushRef="#br0" timeOffset="7952.0042">11504 5261 34 0,'4'-15'17'0,"13"-7"-14"0,-10 12 26 16,0 4-29-16,4-6 1 15,0-4-3-15,3-3 1 16,0 0-5-16,3-3 0 15,5-3-4-15,-5 3 0 16</inkml:trace>
  <inkml:trace contextRef="#ctx0" brushRef="#br0" timeOffset="8153.4589">11800 4838 25 0,'11'-6'12'0,"10"-13"-5"0,-10 16 17 16,3 3-22-16,0 6 1 15,0 0 2-15,-7 10 1 16,0 6-7-16,-7 3 0 16,-3-3 4-16,-4 0 1 0,-8 0-2 15,5 0 1-15,-1-3-7 16,-3-4 1-16,0-2-8 16,4-7 0-1</inkml:trace>
  <inkml:trace contextRef="#ctx0" brushRef="#br0" timeOffset="8380.5524">11748 4945 33 0,'-4'25'16'0,"-7"16"-7"0,8-26 22 0,3 7-26 16,-4 16 1-16,4 3 4 16,4 3 0-16,-1 3-12 15,4-7 0-15,4-2 8 0,0-10 1 16,3-3-3-16,7-9 0 15,7-10-2-15,4-15 1 16,3-4-3-16,0-6 0 16,-3-2-6-16,3-5 0 15,-3 1-11-15,0 10 1 0,0 12-3 16,-4-10 1-16</inkml:trace>
  <inkml:trace contextRef="#ctx0" brushRef="#br0" timeOffset="8619.2842">12464 5174 42 0,'-25'15'21'0,"25"57"-25"16,-7-59 40-16,-7 12-35 15,-4 6 0-15,0 7 1 16,1-3 1-16,-4-4-14 0,3-6 1 16,4-12-2-16,0-13 1 15</inkml:trace>
  <inkml:trace contextRef="#ctx0" brushRef="#br0" timeOffset="9605.3515">12831 4716 24 0,'0'-19'12'0,"21"-15"-7"15,-11 21 13-15,11 0-16 16,18-2 1-16,4 2 1 0,6 1 0 16,-7 2-5-16,1 4 0 15,-5 3 4-15,-2 3 1 16,-5 0-1-16,-2 6 0 0,-5 4 0 16,-6 12 0-16,-4 3 0 15,-3 0 1-15,-4 0-1 31,-4 0 0-31,-3 0-5 16,-3 3 1-16,-1-9-6 16,-3 0 0-16,0-10-6 15,0-6 0-15</inkml:trace>
  <inkml:trace contextRef="#ctx0" brushRef="#br0" timeOffset="9785.067">13212 4487 25 0,'-4'19'12'0,"0"18"-7"16,4-27 15-16,-7 15-18 16,0 9 0-16,0 1 0 15,-3 2 1-15,-4 4-5 16,0 0 1-16,-1-10-2 16,5-2 1-16,-1-7-7 15,1-7 0-15</inkml:trace>
  <inkml:trace contextRef="#ctx0" brushRef="#br0" timeOffset="10024.5228">12933 4537 29 0,'-11'13'14'0,"8"56"-9"0,3-38 22 16,0 16-24-16,0 16 1 15,0-10 4-15,0 4 1 16,3-4-10-16,11-6 0 15,4 0 6-15,3-6 1 16,7-4-2-16,-3-8 0 16,14-4-2-16,-4-10 0 0,0-8-6 15,4-7 0-15,0-7-8 16,3 1 1-16,1-7-4 16,10-2 0-16</inkml:trace>
  <inkml:trace contextRef="#ctx0" brushRef="#br0" timeOffset="10374.7807">13727 4490 26 0,'-4'0'13'0,"22"9"-8"15,-15-5 19-15,4 2-24 16,0 0 0-16,0 0 0 16,0 4 1-16,4-1-4 0,-4 1 0 15,0 2-6-15,-3-2 1 16</inkml:trace>
  <inkml:trace contextRef="#ctx0" brushRef="#br0" timeOffset="10659.3482">13688 4716 22 0,'-25'9'11'0,"11"-6"-9"0,14-3 13 0,4 4-15 16,3-11 0-16,0 4 0 16,7 0 1-16,0 0-1 15,3 0 0-15,-2 6 0 16,-1 6 0-16,0 7 0 0,-4 6 1 16,-6 6-1-16,-1 7 0 31,-6-1 1-31,-4 1 0 0,-4 2 2 15,1-2 1-15,-1-1 0 16,4-6 0-16,0-6 0 16,3 0 0-16,1-9-1 15,3-7 1-15,7-9-6 16,4-6 1-16,3-10-7 16,0-6 0-16,7-7-2 0,4-12 0 15</inkml:trace>
  <inkml:trace contextRef="#ctx0" brushRef="#br0" timeOffset="11144.16">14019 4531 22 0,'-7'6'11'0,"-7"10"-8"0,11-10 17 0,-4 0-17 16,-4 1 1-16,4-1 1 16,0-3 1-16,0 3-7 15,3-3 0-15,1 1 4 16,-1-1 0-16,4-3-2 0,0 0 0 31,7 0-1-31,0 0 1 16,4 0-1-16,0-3 0 0,3-1 0 15,7 4 0-15,-3 0 0 16,-4 0 0-16,-7 4-1 16,-7 2 0-16,0 6-1 15,-7 7 1-15,-4 0 0 16,0 3 0-16,1 0-1 15,-1-3 1-15,1 3 1 16,-1-4 0-16,4-2 0 16,0-3 0-16,3-1-1 0,4-2 1 15,4-4 0-15,0-3 0 16,3 3 0-16,0 4 0 16,3-1 0-16,8 4 1 0,0-4 1 15,-1 4 0-15,-3-1 1 31,-3 7 0-31,-4 0 0 16,-7-4 1-16,-4 1-2 16,-3 3 1-16,-3-3-1 0,-1 2 1 15,1-2-4-15,-5-3 1 16,5-1-7-16,-4 1 1 16,0-10-6-16,3-9 0 15</inkml:trace>
  <inkml:trace contextRef="#ctx0" brushRef="#br0" timeOffset="11339.1068">13924 4898 35 0,'7'-7'17'0,"4"29"-10"16,-8-15 26-16,4-1-29 15,0 6 1-15,4 1 3 0,0 3 1 16,-1-1-11-16,4 4 0 16,11 3 7-16,-4-3 0 15,0 3-2-15,4-6 0 31,-4-1-7-31,0-2 1 0,1-4-12 16,2 7 1-16,8-4-2 16,-18-5 0-16</inkml:trace>
  <inkml:trace contextRef="#ctx0" brushRef="#br0" timeOffset="12061.5358">14404 4857 22 0,'-11'-31'11'0,"36"-16"-10"16,-11 34 15-16,0-3-15 15,4-2 1 1,7 5 0-16,13 4 0 15,1 9-1-15,4 6 0 16,-5 13 3-16,-2-1 0 0,-8 14 0 16,-3-1 1-16,-8 4-1 15,-6-4 1-15,-4-3-2 16,-4 0 0-16,-6-2-1 0,-1-8 0 16,1 1-3-16,-4-6 0 15,-4-7-5-15,-3-6 1 31,0-6-7-31,-4-10 0 0</inkml:trace>
  <inkml:trace contextRef="#ctx0" brushRef="#br0" timeOffset="12274.1485">14725 4490 27 0,'18'-3'13'0,"-4"56"6"0,-18-31 18 16,-3 16-34-16,-11 12 1 15,-13 13 1-15,-1-1 1 16,0 1-8-16,0 0 0 16,4-10 5-16,0 0 0 0,7-9-7 15,7 0 1-15,7-15-7 16,3-17 0-16,11-9-5 16,0-9 1-16</inkml:trace>
  <inkml:trace contextRef="#ctx0" brushRef="#br0" timeOffset="12541.1062">14884 4882 26 0,'3'22'13'0,"15"-6"-5"0,-11-16 18 31,7 0-24-31,0-3 0 16,4-7 2-16,-1-2 0 0,1-7-5 15,0-6 1-15,-4 0 5 16,0-4 0-16,-7 4-1 15,-3-3 0-15,-8 9 0 0,-7 4 0 16,-3 5-1-16,-3 10 0 16,-1 6-2-16,0 1 1 15,1 2-2-15,3 7 0 16,3-4-4-16,-3 4 1 0,10-10-6 31,4-3 1-31,4-9-7 0,14-3 1 0</inkml:trace>
  <inkml:trace contextRef="#ctx0" brushRef="#br0" timeOffset="12792.8189">15438 4296 41 0,'-4'9'20'0,"8"-9"-22"0,-1 3 33 0,1 7-31 16,3-1 0-16,-4 4 0 16,4-4 1-16,0-3-1 15,4 1 0-15,-1-1-2 0,-2 3 0 16,-1-3-8-16,0 1 0 31,-4 5-2-31,1 4 1 16</inkml:trace>
  <inkml:trace contextRef="#ctx0" brushRef="#br0" timeOffset="13109.1265">15180 4703 35 0,'-39'16'17'0,"22"-10"-17"16,13-3 33-16,4-3-30 15,-3-6 0-15,3-3 3 16,7-7 1-16,10-3-8 0,4-3 0 15,8-3 5-15,6 0 0 16,4-3-2-16,0 0 0 0,-1 6-2 16,1 3 1-16,7 0-1 15,-7 0 0-15,0 4 0 16,-4 5 1-16,0 4-1 16,4 3 0-16,-4 0 0 31,-7 3 0-31,-3 3 0 0,-7 0 1 15,-8 6-1-15,-13 7 0 16,-8 3-4-16,-3 3 0 16,-3-3-6-16,-8 9 1 15,-3 6-6-15,-4 4 1 0</inkml:trace>
  <inkml:trace contextRef="#ctx0" brushRef="#br0" timeOffset="13323.5422">15441 4600 27 0,'0'-3'13'0,"-3"0"-8"16,-1 3 19-16,1 3-22 15,-12 3 0-15,1 7 0 16,-7 5 1-16,-4 4-4 16,-6 6 1-16,-5 4 2 0,1-1 0 15,0 4-2-15,7-1 1 16,3-9-7-16,4-3 0 15,7-6-4 1,3-7 0-16</inkml:trace>
  <inkml:trace contextRef="#ctx0" brushRef="#br0" timeOffset="13579.3193">15346 4719 28 0,'-7'3'14'0,"14"-3"-8"0,-7 0 21 15,0 6-24-15,0 4 0 16,3 2 2-16,1 4 0 16,-1-3-5-16,4 2 0 0,-7-2 4 15,8-4 0-15,-1 1-1 16,3 2 0-16,-3-2-1 16,4-4 0-16,-4 0-1 15,7-6 0 1,-3-3-4-16,-1-6 1 0,1-1-5 15,3-2 0-15,-4-1-7 16,5 1 1-16</inkml:trace>
  <inkml:trace contextRef="#ctx0" brushRef="#br0" timeOffset="13861.8197">15508 4587 35 0,'-3'3'17'0,"-4"19"-13"0,7-18 25 15,-4 5-26-15,0 10 0 0,-3 6 2 16,0 3 1-16,0 0-7 31,-10 7 0-31,-4 2 4 0,-11 1 1 0,0-3-2 31,-3-1 0-31,-11 0-1 16,4-2 1-16,6-4-5 16,5-6 1-16,2-3-5 0,8 0 0 15,3-10-7-15,11-9 0 0</inkml:trace>
  <inkml:trace contextRef="#ctx0" brushRef="#br0" timeOffset="14125.1461">15596 4647 29 0,'-7'0'14'0,"7"37"-5"16,0-27 18-16,4 6-26 0,-1-4 1 15,1 7 1-15,-1 0 0 16,1-7-4-1,-1 4 0-15,1-3 3 16,-1-4 0-16,1 3-4 16,0-2 0-16,-4-1-7 15,0 4 1-15,-4-1-3 0,-3 1 0 16</inkml:trace>
  <inkml:trace contextRef="#ctx0" brushRef="#br0" timeOffset="14581.0382">15307 5070 19 0,'-3'-3'9'0,"6"0"-3"16,-3 3 12-16,4 3-14 15,-1 0 0-15,1 3 2 16,3 4 1-16,0-1-8 16,0 1 0-16,0-1 6 15,0-3 1-15,3-2-3 16,1-1 1-16,0 0-2 16,-1-6 1-16,4-4-1 0,4-5 0 15,-4-4-3-15,0 0 1 16,4 1-3-16,-4-1 0 15,0 4-2-15,0 2 0 16,-3 4-1-16,-1 0 1 0,-3 2 2 16,0 4 1-16,-3 4 2 31,0 2 0-31,-4 0 1 16,0 4 1-16,-4-1 0 15,0 0 0-15,1 4-1 16,-1-4 1-16,1 1-5 15,-1-4 1-15,1 0-7 0,-1-3 1 16,4-3-1-16,-3-3 0 16</inkml:trace>
  <inkml:trace contextRef="#ctx0" brushRef="#br0" timeOffset="14763.5775">15469 4945 35 0,'-3'-13'17'0,"6"19"-18"15,-3-2 36-15,0-1-33 16,-3 6 0-16,-1 1 1 16,1-1 0-16,-4 4-4 15,3 2 0-15,1 4 0 0,-1-3 1 16,4-1-12-16,4 1 1 16</inkml:trace>
  <inkml:trace contextRef="#ctx0" brushRef="#br0" timeOffset="44024.5009">16866 9852 41 0,'0'0'20'0,"57"-22"-18"0,-40 10 21 16,1 2-23-1,3-2 1-15,0 2-8 16,-3-2 1-16,-4 6 1 16,0-1 0-16,-3 1-5 0,-1 9 0 0</inkml:trace>
  <inkml:trace contextRef="#ctx0" brushRef="#br0" timeOffset="44172.8436">16979 9736 25 0,'-21'16'12'0,"10"0"-13"0,8-7 21 16,-1 4-20-16,1 2 0 16,-1 4-2-16,1 6 0 15,-4 0-2-15,0 0 0 16,0-6-3-16,3 3 0 15</inkml:trace>
  <inkml:trace contextRef="#ctx0" brushRef="#br0" timeOffset="44652.3094">16732 10131 19 0,'0'0'9'0,"14"-22"-8"16,-7 16 15-16,4-3-16 15,7-1 1-15,10-2 0 0,0-1 0 16,0 1-2-16,1 2 1 15,-8 4 0-15,3 0 1 16,-10 3-1-16,-3 3 1 16,-7 3 0-16,-8 3 0 0,-3 3 2 15,-4 1 0-15,-3-1 0 32,-3 4 0-32,3-1 0 15,-4-2 0-15,4-1-1 16,3-3 0-16,1 1-1 15,3-1 0-15,3 0-1 16,4-6 1-16,7 0-1 0,0 0 0 16,4-6 0-16,-1 3 0 15,1 0 0-15,3 0 0 16,0-1-1-16,-3 1 1 0,-1 0-1 16,1 3 1-16,-4 0-2 15,0 0 1-15,4 0 0 16,-4 0 1-16,0 0 0 15,0 0 0-15,0-3-1 16,3 0 1-16,1 0-1 16,0 0 0-16,-1-1-2 0,-3 1 0 31,4-3-3-31,-1 0 0 16,1 3-3-16,3 0 1 15</inkml:trace>
  <inkml:trace contextRef="#ctx0" brushRef="#br0" timeOffset="45256.0324">17198 9928 17 0,'-11'12'8'0,"11"-31"-2"0,0 19 12 16,7-6-16-16,0-3 1 15,4-1 1-15,0-2 1 16,3-7-6-16,0 3 0 16,0-9 2-16,0 3 1 0,4 3-4 15,-4 7 1-15,3-4-4 16,-9 7 0-16,-1 2-2 16,-7 7 1-16,0-3 0 15,-4 3 0-15,1 0 3 16,-1 0 0-16,0 0 4 15,1 7 1-15,-1 2 2 0,1-3 0 16,-1 7 1-16,1 2 0 16,-1 1 0-16,-3 0 1 0,4 3-2 31,-1-1 0-31,1 1-1 16,-4 3 1-16,3-3-2 15,1 0 0-15,-1 0-1 16,4-4 1-16,0 1-2 15,0-3 0-15,0-1 0 16,4 1 1-16,-1-4-2 0,1-3 0 16,-1-3-3-16,4-3 1 15,0 0-4-15,0-3 1 0,0-3-4 16,4 0 1-16</inkml:trace>
  <inkml:trace contextRef="#ctx0" brushRef="#br0" timeOffset="45571.9069">17321 9636 18 0,'-7'3'9'0,"4"38"-6"0,-1-35 15 16,1 10-16-16,-4 3 1 16,-4 9 1-16,1 6 0 15,-8 4-5-15,0 0 0 16,1-4 4-16,-1 1 0 16,0-4-2-16,1-3 0 15,3 0-3-15,3-6 1 16,0-3-5-16,4-3 1 15,4-7-4-15,3-3 1 0</inkml:trace>
  <inkml:trace contextRef="#ctx0" brushRef="#br0" timeOffset="45748.5008">17208 9965 31 0,'11'3'15'0,"0"-3"-14"16,-4 3 30-16,0-3-31 15,3 4 1-15,1-4-2 0,0 3 1 32,-1 0-5-32,1 0 1 15,-4-3-6-15,0 3 1 16</inkml:trace>
  <inkml:trace contextRef="#ctx0" brushRef="#br0" timeOffset="46423.521">16954 10185 17 0,'-7'6'8'0,"0"-12"2"16,7 6 7-16,0 0-15 15,0-7 1-15,0 7 2 0,0 0 0 16,4 7-6-16,-1-4 1 16,1 3 4-16,3-3 1 15,0 4-1-15,4-4 0 16,3 3 0-16,0-6 1 15,0 0-2-15,0-6 1 0,4 3-1 32,-1-7 1-32,5 4-2 15,-1-4 1-15,3 1-2 16,-2 0 0-16,-1-1-1 16,0 4 0-16,-3 0-6 15,-4 3 0-15,0 3-8 16,0 3 0-16</inkml:trace>
  <inkml:trace contextRef="#ctx0" brushRef="#br0" timeOffset="46989.6234">17713 9859 24 0,'-7'-7'12'0,"25"10"-1"16,-11-6 9-16,3-3-18 15,1-3 0-15,3-4 0 16,0 1 0-16,4-1-4 15,-1-3 0-15,-3 1-2 16,1-4 1-16,-1 3-6 16,3 4 0-1</inkml:trace>
  <inkml:trace contextRef="#ctx0" brushRef="#br0" timeOffset="47289.4674">17812 9627 27 0,'-18'34'13'0,"-3"63"-9"0,14-65 20 0,-4 11-23 16,-3 1 0-16,-3 10 0 31,-1-4 0-31,4 9-1 16,0 4 0-16,0 0 0 16,-4-10 1-16,0-6 0 0,1-6 0 15,3-10 0-15,3-9 0 16,0-6 1-16,4-13 1 15,4-3 1-15,-1-12 1 16,4-4-1-16,0-6 1 0,4-9-1 16,6-1 0-16,1 4-1 15,0-3 0-15,3-4-7 16,7 1 0-16,7-1-6 16,4 1 1-16,3-4-6 15,22 0 1-15</inkml:trace>
  <inkml:trace contextRef="#ctx0" brushRef="#br0" timeOffset="47456.6263">18073 9743 29 0,'-11'9'14'0,"22"0"-2"0,-4-9 22 15,0-3-29-15,7 0 1 16,0-3 0-16,4-4 1 16,-1-5-10-1,1 2 0-15,3-2 2 16,0 2 1-16,-3 4-9 15,0 2 0-15,-4 10-5 0,0 7 0 16</inkml:trace>
  <inkml:trace contextRef="#ctx0" brushRef="#br0" timeOffset="47754.7863">18090 9931 39 0,'-35'15'19'15,"25"-2"-12"-15,10-10 33 0,0-3-38 16,0 0 0-16,7-6 0 15,7-4 1-15,3-2-4 16,1-7 0-16,0 0-2 16,-1-6 1-16,1-3-6 15,0 0 1 1,-4 3-5-16,0-1 1 16,-4 5-2-16,1 2 1 15,-4 6 5-15,-3 7 1 0,-4 9 6 16,-4 6 0-16,-3 10 5 15,0 13 0-15,-4 2 1 16,-6 10 1-16,-4-6-2 16,-4-1 0-16,0 4-6 15,4-6 0-15,0-1-7 0,0 1 1 16</inkml:trace>
  <inkml:trace contextRef="#ctx0" brushRef="#br0" timeOffset="48041.4805">18027 10056 24 0,'-42'13'12'0,"-4"5"-4"0,32-11 16 0,3 2-20 16,-3 1 0-16,3-1 4 15,4 4 0-15,0-7-9 16,0 3 1-16,4 4 6 15,3-4 0-15,0-3-2 16,3-2 0-16,4-1-1 31,7-3 0-31,8-7-5 0,2 1 0 16,1 0-6-16,0-4 1 0,-1 1-7 16,-3 0 1-16,1-1-2 15,6-5 0-15</inkml:trace>
  <inkml:trace contextRef="#ctx0" brushRef="#br0" timeOffset="48592.8503">18150 10009 18 0,'0'0'9'0,"7"-6"-6"0,-3 3 15 15,-4 3-16 1,7-3 0-16,0 3 3 16,0-4 0-16,4-2-5 15,-1 0 1-15,1 0 4 16,3 2 1-16,-3 4 0 15,-1 0 1-15,-3 4-2 0,0-1 0 16,-3 0-2-16,-1 3 1 16,-3 4-1-16,-3 2 0 15,-4 4-3-15,0-1 1 16,0 1-4-16,0 0 0 16,0-4-4-16,-1 1 0 0,1-4-3 15,4-2 1-15,-1-4-1 16,1-3 1-16,3-3 2 31,0-4 1-31,0 1 5 16,3-3 1-16,1-1 4 15,-1 4 0-15,1-3 1 0,3 2 1 16,0 1-1-16,0 0 1 16,-3 3-4-16,3 3 0 15,-7 0-5-15,3 3 0 0,-6 0-3 16,-1 6 0-16,-3 1-2 15,-3 2 1-15,-1 1 1 16,-3 2 1-16,-7 7 5 16,-8-3 1-16,5 3 5 15,-4-6 1-15,3 3 3 16,7-7 1-16,4-2 0 0,7-4 0 16,4-3-3-16,10-12 0 15,7-4-3-15,7-3 0 16,4-2-7-16,-1-4 0 15,4 0-7-15,4-7 1 16,3 11-7-16,4-1 1 0</inkml:trace>
  <inkml:trace contextRef="#ctx0" brushRef="#br0" timeOffset="48826.3032">18683 9802 50 0,'-10'-3'25'0,"27"-3"-27"0,-10-1 47 15,0-2-44-15,4-4 0 0,-1 1 1 16,5-4 0-16,-1-3-4 16,0 1 1-16,0-1-4 15,0 3 1-15,0 4-6 16,0 2 0-16,-3 1-6 15,-1-1 1 1</inkml:trace>
  <inkml:trace contextRef="#ctx0" brushRef="#br0" timeOffset="49125.8721">18849 9523 31 0,'-18'25'15'0,"-13"13"-11"16,23-26 24-16,-2 17-26 15,-4 18 1-15,-7 3 1 16,-4 6 1-16,-3 4-6 15,-4-4 0-15,-10 1 4 16,3 2 0-16,4 1-1 16,3 3 0-16,4-10-1 15,3-12 0-15,4-10-1 16,3-9 1-16,4-13 0 16,7-9 0-16,3-12 0 0,4-10 0 0,4 0 0 15,3-3 1-15,4-3 0 31,10-1 0-31,7-2-1 16,4 3 0-16,3 0-3 16,7-4 0-16,1-2-6 15,-1-4 1-15,4-3-8 16,-4 10 1-16</inkml:trace>
  <inkml:trace contextRef="#ctx0" brushRef="#br0" timeOffset="54453.9714">18965 9862 19 0,'-3'-3'9'0,"13"-1"1"16,-10 4 9-16,14 4-14 15,4-1 0-15,3 0 1 16,0-3 0-16,1 3-8 0,2-3 0 0,1-6 5 31,3-1 1-31,0-5-4 16,-6-1 0-16,-1 1-5 15,-7-4 1-15,0 0-7 0,-3 4 1 16</inkml:trace>
  <inkml:trace contextRef="#ctx0" brushRef="#br0" timeOffset="54612.584">19223 9689 24 0,'-25'10'12'0,"-14"46"-1"0,25-43 16 0,-3 12-25 15,-15 6 1-15,0 7 1 16,0-7 0-16,4 0-5 15,0 1 0-15,3-1 2 16,1-3 0-16,9-6-6 16,5-3 1-16,6-6-7 15,4-4 0-15</inkml:trace>
  <inkml:trace contextRef="#ctx0" brushRef="#br0" timeOffset="54828.4093">19248 9990 38 0,'7'0'19'0,"-22"3"-17"0,8 4 32 16,-3 5-30-16,-11 7 0 15,-8 3 1-15,-6 3 1 0,0 6-8 16,0 4 0-16,-1 3 4 16,5-1 1-16,2-2-3 31,1-7 1-31,3-6-9 0,8-6 1 0,3-7-7 15,7-6 0-15</inkml:trace>
  <inkml:trace contextRef="#ctx0" brushRef="#br0" timeOffset="55012.0565">18962 10062 29 0,'3'-6'14'0,"8"25"3"15,-8-13 15-15,1 7-29 16,3-1 1-16,7 1 1 15,-3 6 0-15,3-1-7 16,0 1 1-16,0-3 1 16,0-7 0-16,4-5-9 15,-1-4 1-15,8-10-6 0,3-2 1 16</inkml:trace>
  <inkml:trace contextRef="#ctx0" brushRef="#br0" timeOffset="55192.7689">19417 9601 49 0,'3'-3'24'0,"4"10"-19"15,-3-4 45-15,3 3-49 16,-3 0 1-16,-1 1-1 16,1-1 1-16,-1 6-3 15,1 1 1-15,-1-4-4 0,1 7 0 16,-1 0-11-16,1 2 1 0,-8 1-3 15,-3-6 1-15</inkml:trace>
  <inkml:trace contextRef="#ctx0" brushRef="#br0" timeOffset="66332.8596">9585 13954 24 0,'-21'25'12'0,"-4"28"-7"0,18-40 12 0,0 18-13 31,-4 10 0-31,1 9 1 16,3 3 0-16,3-9-7 0,4 0 1 15,4-9 4-15,3-4 1 16,3-3-3-16,1-6 1 16,3-6-1-1,0-3 0-15,7-7 0 0,8-6 0 16,2-6-3-16,1-7 1 15,3-6-4-15,1-9 0 0,-8-3-6 16,-3-7 1-16</inkml:trace>
  <inkml:trace contextRef="#ctx0" brushRef="#br0" timeOffset="66577.3857">9811 13998 29 0,'-11'25'14'0,"8"6"-10"15,-4-24 22-15,0 11-23 16,-4 11 0-16,-3 18 1 16,-14 12 1-16,3 1-7 15,0 9 1 1,1-7 3-16,-1-11 1 0,7-1-2 16,1 0 0-16,2 3-2 15,5-12 0-15,3-6-4 16,3-4 1-16,1-15-8 15,3-4 1-15,0-12-1 16,3-12 1-16</inkml:trace>
  <inkml:trace contextRef="#ctx0" brushRef="#br0" timeOffset="66900.5351">9391 14296 24 0,'-25'22'12'0,"18"-29"-5"16,7 7 23-16,4 4-26 15,3-1 0-15,3-6 4 16,4-4 1-16,8-5-11 15,-1-1 1 1,7 1 6-16,0-7 0 16,11 0-1-16,0-9 0 15,3 3-4-15,1 0 0 0,2 3-7 16,1 3 0-16,-3 0-8 16,-1-3 1-16</inkml:trace>
  <inkml:trace contextRef="#ctx0" brushRef="#br0" timeOffset="67517.6926">10061 13879 30 0,'-21'9'15'0,"28"-18"-8"15,-3 6 17-15,3-1-23 16,3 1 1-16,-3 3-1 31,4 3 1-31,-4 1-3 16,0-1 1-16,-3 6 1 0,-1 4 1 15,-3-1-2-15,-3 4 1 16,-5 0 0-16,1 5 0 0,0-2-1 16,-3 0 1-16,3-3-1 15,0 6 1-15,0 0-2 16,0 3 1-1,3-3-1-15,1 0 1 16,3 0 0-16,3 0 1 16,1 3-1-16,-1 0 1 15,1 3 1-15,-1-3 1 0,-3 6 0 16,0-6 0-16,0 1 0 16,-3-1 0-16,-1-3-1 15,1 0 1-15,-1-7-2 16,1 1 0-16,-1-7-4 15,4 1 0-15,-4-4-4 16,1-3 0-16,-1-6-4 0,-3-6 0 16,0-1-1-16,-3-2 1 15,-1-1 5-15,1 4 0 16,-1-1 6-16,4 4 0 16,0 3 5-16,3 0 1 0,4-4 2 15,0 7 0-15,0 0-1 16,4-6 0-16,6-3-2 31,5-7 1-31,2-6-2 16,4-3 1-16,4 0-7 15,0-13 1-15,14 1-6 16,3-1 0-16,4 0-5 0,0 1 0 16</inkml:trace>
  <inkml:trace contextRef="#ctx0" brushRef="#br0" timeOffset="67729.2879">10594 13669 38 0,'-4'-4'19'0,"1"4"-17"15,-1 10 33-15,-3 2-32 16,-3 13 1-16,-8 7 0 16,-3 2 1-16,-11 4-7 0,-3 6 1 15,-4 0 4-15,-3 0 0 16,3 3-3-16,4-3 0 0,13-13-6 15,5-6 0-15,13-9-9 16,11-13 1-16,7-9 0 16,4-7 0-16</inkml:trace>
  <inkml:trace contextRef="#ctx0" brushRef="#br0" timeOffset="67915.891">10446 13960 27 0,'7'-12'13'0,"-4"12"-4"0,-3 3 25 16,0 3-30-16,0 7 0 15,-3 5 3-15,-1 14 1 16,-3 9-10-16,-3 9 1 16,-4 9 5-16,-4-2 0 15,0-1-2-15,4 1 1 0,7-4-6 16,0-6 1-16,7-9-8 16,7-10 1-16,14-9-6 15,0-13 1-15</inkml:trace>
  <inkml:trace contextRef="#ctx0" brushRef="#br0" timeOffset="68681.0224">10573 13985 39 0,'7'-34'19'0,"21"-7"-18"0,-17 28 32 16,3-5-33-16,3-1 0 15,12-3 1-15,6-3 1 31,0 3-3-31,0 3 1 0,-3 3-4 16,-4 4 1-16,-3 6-3 16,-7 6 0-16,-8 0-1 15,-3 6 1-15,-7 10 0 0,-3 5 0 16,-8 5 6-16,-6 5 1 0,-1 3 3 16,-10 4 1-16,3-7 1 15,4 4 1-15,0-1-1 31,3-5 1-31,8-7-2 16,-1-1 0-16,4-2-2 16,0-12 0-16,3-1-2 15,4-3 1-15,0-3-1 0,4-6 0 16,-4-1-1-16,3-2 1 16,8-4-3-16,3-5 1 15,4-7-5-15,-1-4 1 0,1-11-4 16,0 2 1-16,-4 0-1 15,0-2 1-15,0-1 1 16,-4 9 0-16,-2 7 6 16,-8 3 0-16,0 10 3 15,-4 6 1-15,-3 9 1 16,0 6 0-16,-4 13 1 0,-6 6 0 16,-1 4-1-16,0 5 0 31,1 4-1-31,3-3 0 15,0 2-1-15,3 8 0 16,4-5-1-16,0-8 1 0,3-4-2 16,1-3 1-16,3-12-1 15,3-3 1-15,11-7-1 16,4-9 1-16,0-3 0 16,3-7 0-16,0-6-1 15,0 0 0-15,0 1-3 0,4 2 1 16,-4 0-1-16,4 1 1 15,-11 2-2-15,0 4 1 16,-3 2 0-16,-1 4 0 16,1 3 3-16,-4 3 1 0,0 0 0 15,-3 1 0-15,-8 2 0 16,8 3 1-16,-4 1-2 16,3 2 0-16,-6 4-5 15,-1 3 0-15,-3 0-5 16,0 2 1-16</inkml:trace>
  <inkml:trace contextRef="#ctx0" brushRef="#br0" timeOffset="68863.7999">10728 14409 29 0,'-25'9'14'0,"22"10"-9"0,3-19 22 16,0 0-25-16,3-3 1 16,4-7 1-16,11-2 0 15,0-4-6-15,3-3 1 31,3-3 3-31,-2-6 1 16,-1-3-6-16,-4 3 1 0,1 2-6 16,-4-2 0-16,0 0-4 0,-3 0 1 15</inkml:trace>
  <inkml:trace contextRef="#ctx0" brushRef="#br0" timeOffset="69028.1034">10926 14070 25 0,'-8'12'12'0,"-2"17"-10"0,6-17 21 16,1 7-21-16,-1 9 1 15,1 10 1-15,-4 9 0 16,0 0-5-16,0 0 0 16,0 0 3-16,3 0 1 15,0-6-2-15,-3 0 1 16,4-4-5-16,-4-9 0 0,0 4-7 31,0-13 0-31</inkml:trace>
  <inkml:trace contextRef="#ctx0" brushRef="#br0" timeOffset="69168.6663">10686 14569 29 0,'-7'-16'14'0,"7"3"-7"0,0 13 20 15,0-6-26-15,3 3 0 32,11-6-6-32,11-4 0 15,7 0-3-15,6-12 1 16</inkml:trace>
  <inkml:trace contextRef="#ctx0" brushRef="#br0" timeOffset="69401.452">11620 13832 47 0,'-10'0'23'0,"17"-7"-24"16,0-2 42-16,4-4-41 16,3 1 1-16,0-7 0 0,3 0 0 15,1-3-4-15,0-3 0 16,-1 10-5-16,-6-1 0 16,3 0-6-16,-7 7 0 0</inkml:trace>
  <inkml:trace contextRef="#ctx0" brushRef="#br0" timeOffset="69602.6166">11589 13763 38 0,'-28'34'19'0,"-18"41"-18"0,35-56 31 0,-3 9-31 16,-4 4 0-16,-3 21 0 15,0 4 1-15,-4 8-3 16,4 1 1-16,3-9 1 15,4-1 0-15,11-9-6 16,3-3 0-16,7-9-7 16,7-10 0-16</inkml:trace>
  <inkml:trace contextRef="#ctx0" brushRef="#br0" timeOffset="69787.091">11652 13957 40 0,'-3'-9'20'0,"20"-4"-20"32,-10 10 32-32,8-3-31 15,-1-1 0-15,3-2 0 0,1 3 1 16,0-1-3-16,3-2 1 16,0 3-5-16,-7 0 1 15,0-1-8-15,0 1 1 16</inkml:trace>
  <inkml:trace contextRef="#ctx0" brushRef="#br0" timeOffset="70136.3999">11673 13910 25 0,'-24'31'12'0,"-1"13"-8"16,21-34 11-16,1 5-16 15,-1-2 1-15,1-4 0 16,-1 1 0-1,4 2 1-15,0-2 0 16,4-4 1-16,-1-6 0 16,4-3 1-16,4 0 0 0,3-4 0 15,0-2 0-15,4 0-1 16,0-4 1-16,3 1-1 16,0-7 0-16,0 6 0 15,0 4 0-15,-3 2 0 16,-4 1 0-16,-3 3-1 0,-4 3 1 15,-4 6 0-15,-3 1 0 16,-3 2-3-16,-1 0 1 16,-3 1-5-16,0 2 1 15,-4-2-5-15,1-4 0 16,-4-3-4-16,0-3 1 0</inkml:trace>
  <inkml:trace contextRef="#ctx0" brushRef="#br0" timeOffset="70314.619">11624 14029 24 0,'-4'16'12'0,"1"0"-4"0,3-10 20 16,0 9-26-16,-4 7 1 15,1 10 2-15,-1 9 0 16,-3 6-7-16,-3 0 1 16,-4 6 4-16,-4-6 0 15,0-3-2-15,1-3 1 0,6-10-8 16,4-6 1-16,7-9-6 15,7-13 0-15</inkml:trace>
  <inkml:trace contextRef="#ctx0" brushRef="#br0" timeOffset="70453.3077">11652 14057 21 0,'11'-12'10'0,"14"-19"-7"0,-18 21 9 16,3-6-20-16,1 4 0 15,-1-1-3-15,1 1 0 16</inkml:trace>
  <inkml:trace contextRef="#ctx0" brushRef="#br0" timeOffset="70620.0909">11712 13970 27 0,'-10'22'13'0,"3"6"-12"0,7-25 27 15,0 3-27-15,0 0 1 16,3-2 0-16,1-1 1 15,3 0-4-15,0 3 1 16,0-3 1-16,0 0 0 16,0 4-5-16,-4 2 0 0,1 0-6 15,-4 1 1-15</inkml:trace>
  <inkml:trace contextRef="#ctx0" brushRef="#br0" timeOffset="70813.6904">11712 14186 22 0,'-3'-3'11'0,"-4"3"-4"0,7 0 12 15,0 3-17-15,-4 3 0 16,1 4 2-16,-4-4 0 16,-1 3-5-16,1 4 1 15,-3 3 3-15,-1 2 0 16,1 1-1-16,-1 9 0 0,0-6-1 16,1-9 0-16,3-1-6 31,3-5 1-31,4-7-6 15,4-10 0-15</inkml:trace>
  <inkml:trace contextRef="#ctx0" brushRef="#br0" timeOffset="70986.0092">11733 14170 35 0,'4'16'17'0,"-1"0"-15"0,1-13 28 15,3 6-29-15,0 1 0 16,0-1 0-16,0 0 0 15,0 1-2-15,0-4 1 16,0-3-4-16,0-3 1 16,-7 0-8-16,0 0 1 15,-3-3-1-15,-4 0 0 16</inkml:trace>
  <inkml:trace contextRef="#ctx0" brushRef="#br0" timeOffset="71181.8045">11176 13891 37 0,'-25'6'18'0,"18"-6"-19"16,7 0 39-16,0 0-38 0,7 0 0 16,0 4 0-16,4-1 1 0,3 0-6 15,0 3 1-15,0 4-8 16,4-1 1-16</inkml:trace>
  <inkml:trace contextRef="#ctx0" brushRef="#br0" timeOffset="71813.6911">11204 14061 31 0,'-3'0'15'0,"13"-7"-14"16,-3 7 20-16,0 0-21 31,4 3 0-31,0 1 0 16,3-1 1-16,3 3-1 0,1 6 0 0,-7 4 0 15,-4 0 1-15,-4 3 0 16,-10 3 0-16,-4 6 1 16,-3-3 1-1,-3 0 0-15,-1 0 0 16,0-6 1-16,4-3 0 15,4 2-1-15,3-8 1 16,0-1-2-16,7-3 1 0,0-6-1 16,7 4 0-16,3-8-1 15,4-2 0-15,8 0 1 16,2 0 0-16,4-4 0 16,1 4 0-16,-5-7 0 15,-6 4 0-15,-4 3 0 16,-3 6 0-16,-4 6-1 15,-7 0 1-15,-7 4-1 0,-4 9 0 16,-10-4 0-16,0 7 1 16,-4-3-1-16,0 0 0 15,1 3 0-15,-1 3 0 0,0 0 0 32,4 0 0-32,0 0 0 15,7-3 1-15,3-3-1 16,8-3 0-16,3-4 0 15,10-3 1-15,8-5-1 16,10 2 0-16,22-6 1 0,10-6 0 16,0-1-1-16,3-2 1 15,4-4 0-15,0-2 0 16,4-1-1-16,3 0 1 16,-4 1-2-16,-6-1 1 0,-4-6-5 15,-7 3 1-15,-11 0-9 16,-3 1 0-16,-4 2-9 15,-3-6 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40:36.88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5934 6657 44 0,'0'0'22'0,"-96"47"-18"16,79-31 22-16,-4 2-24 16,-1 8 0-16,5-1 1 15,-1 3 1-15,8 3-5 0,3-9 0 16,7 0 3-16,7-6 1 16,7-4-2-16,17-9 1 15,8-6-1-15,7-9 1 16,4-7 0-16,-5 0 0 15,1-3-1 1,-3-9 1-16,-1 3-2 16,-3-1 0-16,-4 7-5 15,-7-3 1-15,-3 3-4 16,-7-3 1-16,-4 0-3 16,-7-6 1-16,-7 0 1 15,-7-4 0-15,-4 7 3 0,1 18 0 16,-5 10 4-16,-2 10 0 15,-1 18 3-15,-3 10 0 0,0 12 1 16,-4 16 0-16,-3 21 1 16,-4 8 0-16,0-11 0 15,1-2 0-15,2-7-3 16,8 0 1-16,4-3-1 16,6-6 1-16,11-6-3 0,0-10 1 15,7-16-4-15,4-5 0 16,-1-17-3-16,4-12 1 15,8-19-4-15,-5-12 0 16,1-10 1-16,-4 1 0 16,-4 2 7 15,-87 13 2-31,151 19 4 16,-81-13 1-16,-4 9 4 15,-6 10 1-15,-1 7 1 16,4-1 0-16,0 0-5 0,7 0 0 15,0-2-2-15,7-1 0 16,3-3-1-16,8-7 0 16,6-2-4-16,8-7 1 0,0-2-6 15,7-8 0-15,3-11-6 16,4-7 0-16</inkml:trace>
  <inkml:trace contextRef="#ctx0" brushRef="#br0" timeOffset="183.4604">6442 6776 24 0,'-36'16'12'0,"15"40"-1"0,11-43 13 15,-1 12-23-15,-3 6 0 16,3 1 0-16,1 2 1 0,3-6-3 16,3-6 1-16,4-3-2 15,0-6 0-15,14-7-7 16,-3-9 0-16,7-10-1 15,3-9 1-15</inkml:trace>
  <inkml:trace contextRef="#ctx0" brushRef="#br0" timeOffset="431.4713">6572 6579 21 0,'-7'-35'10'0,"4"98"-7"0,-1-51 19 16,-3 13-19-16,0 13 0 15,-4 15 4-15,-3 16 0 0,4 13-7 31,-4-7 0-31,0 3 6 16,-1-5 1-16,1 2-1 16,4-9 1-16,-1-7-2 15,1-9 1-15,-5-9-2 16,1-9 0-16,4-7-1 16,-1-10 0-16,1-5-1 0,-1-13 0 15,0-10-5-15,4-6 0 16,0-6-8-16,7-3 1 0,4-3-7 15,13-1 1-15</inkml:trace>
  <inkml:trace contextRef="#ctx0" brushRef="#br0" timeOffset="878.9238">7052 6688 38 0,'-32'47'19'0,"-24"54"-18"0,38-64 29 16,-3 13-30-16,0 7 1 31,-4-1-1-31,4 1 1 0,0-1-1 16,3-9 1-16,1-6-1 16,6-10 1-16,0-6-2 15,4-15 1-15,4-10-2 16,3-19 1-16,3-12-2 15,4-23 0-15,8-21 0 16,2-13 0-16,15 7 1 0,10-4 0 16,11-3 2-16,0 10 1 15,0 9 2-15,0 9 0 0,-4 16 1 16,1 10 1-16,-8 15 0 16,-3 16 1-16,-4 9-2 15,0 13 0-15,-6 12-1 31,-8 7 0-31,-11 6-1 16,-6 0 0-16,-4 6-2 0,-4 7 1 16,-6 5-5-16,-1-5 0 15,-3-4-6-15,0-9 0 16,-4-13-6-16,4-6 1 16</inkml:trace>
  <inkml:trace contextRef="#ctx0" brushRef="#br0" timeOffset="1046.5959">7098 6908 30 0,'-14'-13'15'0,"14"26"-11"16,7-10 23-16,3-3-25 16,5-6 0-16,2-1 1 0,1-5 1 15,3-4-5-15,0 0 1 16,4 1-1-16,-4 2 1 16,-3 4-8-16,-4 3 1 15,-4 15-4-15,-6 0 0 16</inkml:trace>
  <inkml:trace contextRef="#ctx0" brushRef="#br0" timeOffset="1183.1566">7151 7049 30 0,'-18'31'15'0,"11"-34"-14"0,14 3 25 0,4-6-25 32,-1 0 1-32,1-10 0 15,3 0 0-15,0-6-5 0,4-3 1 16,-1-6-4-16,1 3 1 15,0-1-5-15,-4 1 1 0</inkml:trace>
  <inkml:trace contextRef="#ctx0" brushRef="#br0" timeOffset="1334.3335">7292 6622 34 0,'-25'38'17'0,"-10"22"-19"15,28-42 32-15,-4 23-29 16,1 16 0-1,-8 12 0-15,0-7 1 16,1-5-5-16,6-1 0 16,8-2-7-16,3-1 1 0</inkml:trace>
  <inkml:trace contextRef="#ctx0" brushRef="#br0" timeOffset="1815.9218">7779 6760 35 0,'-57'60'17'0,"-56"90"-13"0,85-109 25 16,-7 3-27-16,3 0 1 15,7-3 1-15,8 3 0 16,6-10-5-16,11-6 1 15,14-6 3-15,11-9 0 16,3-10-1-16,11-12 1 16,0-7-1-16,0-19 1 15,3-18-2-15,4-22 1 16,0-3-2-16,-4-1 1 16,7-24-1-16,4-7 0 15,-7 3-1-15,-7 13 0 0,-4 22-1 16,-10 16 1-16,-7 15 1 15,-11 19 0-15,-4 13 0 16,-10 24 1-16,-3 20 1 16,-15 21 0-16,0 4 0 15,-3 12 1-15,3 3-1 16,1 7 0-16,2 2 0 0,1-2 0 16,0-13-3-16,7-13 0 15,7-9-6 1,7-9 0-16,3-10-9 15,8-6 0-15,-4-12-1 16,0-20 0-16</inkml:trace>
  <inkml:trace contextRef="#ctx0" brushRef="#br0" timeOffset="2065.878">8153 6789 25 0,'-32'28'12'0,"-7"69"-7"0,18-69 21 16,0 13-22-16,3 3 0 15,1-6 3-15,2-7 1 0,5-6-9 16,3-6 0-16,0-3 7 16,3-7 1-16,4-6-3 15,7-9 0-15,11-16-1 16,0-6 0-16,6-4-2 16,1-5 0-16,7-4-6 0,-1 0 1 31,1 7-8-31,-4 2 0 15,4 7-3-15,-4 3 0 16</inkml:trace>
  <inkml:trace contextRef="#ctx0" brushRef="#br0" timeOffset="2218.3371">8364 6829 33 0,'-14'19'16'0,"0"38"-12"0,11-42 28 0,-4 7-31 15,-1 10 1-15,1-1 0 16,0 3 0-16,4-2-3 0,-1-4 1 15,1-6-1-15,3-3 0 16,0 0-8-16,3-7 1 16,4-9-4-16,4-6 1 15</inkml:trace>
  <inkml:trace contextRef="#ctx0" brushRef="#br0" timeOffset="2377.3596">8382 6685 42 0,'-7'-22'21'0,"10"0"-23"15,-3 16 41-15,0 6-40 32,0 0 1-32,0 0-5 15,4 0 1-15,3 6-4 0,0 1 1 16,4 8-6-16,-4 1 1 16</inkml:trace>
  <inkml:trace contextRef="#ctx0" brushRef="#br0" timeOffset="2560.1152">8442 7033 35 0,'-14'19'17'0,"17"0"-15"0,-3-19 32 16,4-6-33-16,3 2 0 0,4-8-1 16,-1-1 0-16,8-2-4 0,3-4 0 15,7 0-4-15,4 0 0 16,0 0-4-16,3 4 1 15</inkml:trace>
  <inkml:trace contextRef="#ctx0" brushRef="#br0" timeOffset="2882.2664">8816 6895 30 0,'0'0'15'0,"7"7"-12"16,-7-7 28-16,7-4-29 0,4-5 1 15,-1-4 0-15,4 1 1 16,4-4-5-16,10-9 1 15,-3 0 3-15,0 0 1 16,-4 3-2-16,-4 3 1 0,-3 3-1 16,-3 1 1-16,-7 2-2 15,-8 4 1-15,-7 6-2 16,-6 6 1-16,-4 6-1 16,-4 10 1-16,4 3-1 15,-4 3 1-15,4 10 0 0,0 9 0 31,0-1 0-31,10-2 1 16,4-9-2-16,7 2 1 16,0-9 0-16,7-6 0 0,0-3-3 15,4-4 1-15,3-6-7 16,3-6 1-16,1-6-8 16,7 0 0-16</inkml:trace>
  <inkml:trace contextRef="#ctx0" brushRef="#br0" timeOffset="3169.0173">9084 6833 36 0,'-7'28'18'0,"0"19"-15"0,3-32 25 0,1 1-26 31,3 3 0-31,-4 0 1 16,1-4 1-16,-1 1-4 15,4-3 1-15,-3-4 3 16,3-9 0-16,3-6-1 16,4-7 1-16,0-2-2 0,11-14 1 15,3 1-2-15,4 3 0 16,3 0-1-16,-7 6 1 16,11-3-1-16,0-3 1 15,0 6-7-15,-1 0 0 0,1 4-9 16,0 2 0-16</inkml:trace>
  <inkml:trace contextRef="#ctx0" brushRef="#br0" timeOffset="4049.3075">10065 6488 25 0,'-7'0'12'0,"-7"25"-6"0,10-16 13 16,-7 7-17-16,-3 9 0 15,0-3 0-15,-3 3 1 16,-12 6-4-16,-6 4 1 0,-4-4 1 16,0 0 1-16,1 1-2 15,-1-1 0-15,7-6-1 16,7 0 1-16,4-3 1 15,7-3 1-15,11-6 0 16,10-4 1-16,7-6 1 16,7-3 0-16,7-6 1 15,11-10 0-15,-4-3-2 0,1 1 1 16,-1-7-3-16,4-1 0 16,-4 1-5-16,0 0 0 15,-7 6-5-15,-3 4 0 31,-7-1-5-31,-4 4 0 0</inkml:trace>
  <inkml:trace contextRef="#ctx0" brushRef="#br0" timeOffset="4205.8442">10037 6651 22 0,'-25'22'11'0,"-3"18"-4"16,21-21 15-16,-4 16-19 16,-3 15 0-16,-7 19 0 15,-8 0 1-15,1 0-6 16,0 0 1-16,7-3 3 0,3-4 0 15,8 1-5-15,3-3 0 16,0-10-6-16,7-9 0 16</inkml:trace>
  <inkml:trace contextRef="#ctx0" brushRef="#br0" timeOffset="4417.6023">9850 7083 38 0,'-57'35'19'0,"1"28"-17"0,45-57 33 16,4 0-34-16,0-3 0 0,11 0 1 15,6-3 1-15,8-3-3 16,10-3 0-16,4-7 1 16,-1-12 1-16,5-12-8 15,10-7 1-15,-1-3-8 16,-6 6 0-16</inkml:trace>
  <inkml:trace contextRef="#ctx0" brushRef="#br0" timeOffset="4702.8123">10336 6691 36 0,'-21'22'18'0,"28"0"-12"0,0-15 26 15,7-4-31 1,8 0 1-16,-1-6 1 15,0-4 0-15,7-5-4 16,-3-1 1-16,0-2 2 0,-4-1 0 16,0-6-1-16,-7 0 1 15,-3 3-1-15,-8 0 1 16,-3 4-2-16,-7-1 1 16,-4 4 0-16,-3-1 0 15,0 4-1-15,0 9 1 16,-3 6-3-16,-1 3 1 15,-3 10-7-15,7-3 1 16,-4 3-7-16,14 6 0 0</inkml:trace>
  <inkml:trace contextRef="#ctx0" brushRef="#br0" timeOffset="5050.31">10587 6679 40 0,'-7'-6'20'0,"-7"12"-20"0,7-3 32 0,-4 3-31 16,-3 7 0-16,0 2 0 15,-11 1 1-15,0 0-3 16,-3 0 1-16,0 2 0 0,0-5 1 16,7 3-3-16,6-4 1 15,8 1-2-15,7-7 0 16,7 3 0-16,4-6 0 15,0 1-1-15,6 2 1 0,-3 3 3 16,4 4 1-16,-7 3 1 16,-4 9 1-16,-7 6-1 15,-4 3 1-15,-3 1 0 16,0 3 1-16,0-7-4 16,-4-6 0-16,1 6-6 31,3-6 0-31,0-6-6 15,0-3 1-15</inkml:trace>
  <inkml:trace contextRef="#ctx0" brushRef="#br0" timeOffset="5205.7525">10305 7083 41 0,'3'-9'20'0,"18"6"-20"16,-10 0 34-16,3-4-33 15,4 4 0-15,3 0 2 16,4 0 0-16,-4 0-6 0,0 0 1 15,-3 6-4-15,-1 3 1 16,-3 13-8-16,-3 9 1 16</inkml:trace>
  <inkml:trace contextRef="#ctx0" brushRef="#br0" timeOffset="5387.2018">10361 7309 36 0,'-46'6'18'0,"11"-2"-9"16,28-4 28-16,0 0-33 15,0 0 1-15,7 0 1 16,3-7 1-16,11-2-9 0,15-1 0 16,2-2 6-16,1-1 0 15,3 1-5-15,8-7 1 16,3-3-10-16,-1 6 1 0,26-6-7 16,-4 1 0-16</inkml:trace>
  <inkml:trace contextRef="#ctx0" brushRef="#br0" timeOffset="6420.0916">10908 6942 41 0,'-28'28'20'0,"14"-34"-20"0,21 3 31 16,3 0-28-16,8 0 1 16,10-3 1-16,0-4 0 0,4-6-7 15,7-5 1-15,7-1 4 16,3-4 1-16,11-2-4 16,4 0 1-16,-1 3-6 0,-7 3 0 15,-6 3-9-15,-11 13 0 16</inkml:trace>
  <inkml:trace contextRef="#ctx0" brushRef="#br0" timeOffset="6606.8137">11105 6992 34 0,'-52'47'17'0,"34"-28"-9"16,18-19 21-16,0 0-28 31,0 0 0-31,3-6 0 15,4-3 1-15,8-4-3 0,2-3 1 16,4 4-1-16,4-1 1 16,0-6-6-16,-4 4 1 15,-3 5-7-15,-4 10 1 16</inkml:trace>
  <inkml:trace contextRef="#ctx0" brushRef="#br0" timeOffset="6754.9074">11148 7002 27 0,'-21'19'13'0,"3"18"-6"0,14-30 18 15,-3 2-25-15,0 4 0 16,4 2 0-16,-1 4 1 31,1 0-2-31,-1-3 1 0,1-1-5 16,3 1 1-16,-4 0-5 16,4 5 0-16</inkml:trace>
  <inkml:trace contextRef="#ctx0" brushRef="#br0" timeOffset="6939.4318">11017 7447 35 0,'-3'6'17'0,"-1"16"-15"0,4-22 30 16,4 3-30-16,-1-9 1 15,4 3 1-15,4-6 1 16,-1-7-6-16,5-6 0 16,2-3 4-16,8-3 1 15,3-7-7-15,0 1 1 16,4-10-9-16,7-3 0 15,-4-6-3-15,-3-13 1 0</inkml:trace>
  <inkml:trace contextRef="#ctx0" brushRef="#br0" timeOffset="7155.578">11395 6582 27 0,'-57'59'13'0,"4"32"-6"0,43-63 22 0,-1 26-26 16,4 12 1-16,4 3 1 15,3-13 0-15,3-3-6 16,8-6 0-16,6-3 5 16,5-9 0-16,2-7-2 15,1-6 1-15,0-10-4 16,-1-8 1-16,5-8-6 0,-1-5 0 16,-7-10-7-16,0-6 0 15</inkml:trace>
  <inkml:trace contextRef="#ctx0" brushRef="#br0" timeOffset="7300.0479">11592 6403 44 0,'0'9'22'0,"7"20"-18"16,-7-20 37-16,0 3-41 15,0 4 1-15,4 0-4 16,-1 3 0-16,4-4-10 15,8 10 1-15</inkml:trace>
  <inkml:trace contextRef="#ctx0" brushRef="#br0" timeOffset="8006.9095">11984 6779 24 0,'-25'25'12'0,"-7"57"-1"16,15-60 4-16,-4 3-12 15,-1 6 1-15,5 4 2 0,-4-1 0 16,3-6-7-16,-3-6 0 31,3-3 5-31,1-9 0 16,2-10-2-16,5-16 1 0,3-6-2 15,3-16 1-15,11-9-2 16,4-6 1-16,7-3-2 16,13-1 1-16,12 7 0 15,2 0 1-15,12 6-1 16,-8 6 1-16,-3 10 0 0,-3 9 1 16,-8 13 1-16,-7 15 0 15,-10 10 0-15,-8 9 0 16,-6 10 0-16,-8 15 1 0,-3 13-2 15,0 3 0-15,-7-6 0 16,0-7 0-16,0-9-5 16,3-9 0-16,8-7-6 31,6-12 0-31,8-6-7 16,6-20 0-16</inkml:trace>
  <inkml:trace contextRef="#ctx0" brushRef="#br0" timeOffset="8506.1747">12675 6353 40 0,'-3'22'20'0,"3"-7"-19"0,0-5 32 0,3 2-33 16,1 1 0-16,3 3 1 15,0-1 1-15,0-2-6 16,0-1 1-16,0 4-3 15,-3 0 0-15,-4-1-4 16,-4 10 0 0,-3-6-1-16,-7-3 1 15,-4 0 6-15,-3-4 0 16,-4 1 6-16,4-1 0 0,4-2 5 16,6-4 0-16,4 0 0 15,3 0 1-15,4-2-4 16,8 2 0-16,-1 0-2 15,3 0 1-15,1 4-2 16,-1 2 0-16,1 1-3 16,-4 3 0-16,-4 2-2 0,-3 7 0 15,-3 4-1-15,-4 5 1 16,-11 1 1-16,1-1 0 16,-5 4 5-16,-2-1 0 0,3-2 3 15,-4 3 1-15,7-13 0 16,4-3 0-16,11-10-1 15,6-6 1-15,11-12-3 32,7-10 1-32,11-12-5 15,0-6 0-15,3-13-7 16,4 0 1-16,0-3-5 16,0-1 0-16</inkml:trace>
  <inkml:trace contextRef="#ctx0" brushRef="#br0" timeOffset="8807.7614">13060 6296 31 0,'7'-28'15'0,"25"22"-10"16,-22 3 26-16,4 0-30 16,4-1 1-16,0-2 0 15,-1 6 1-15,1 6-4 16,0-2 0 0,-1 17 2-16,-6 8 1 15,-8 2-2-15,-6 4 1 16,-4-1-1-16,-7 4 0 15,-8-4 0-15,1 4 0 16,0-13 2-16,3 0 0 16,4-9 0-16,7-1 0 15,0-2 0-15,11-7 1 16,3-6 0 0,3 0 0-16,1-9-6 15,7-1 1-15,-4-5-7 0,0-1 1 16,0-6-6-16,4 3 1 15</inkml:trace>
  <inkml:trace contextRef="#ctx0" brushRef="#br0" timeOffset="8988.0277">13204 6303 28 0,'-31'34'14'0,"-8"48"-5"16,25-57 19-16,-11 15-26 15,-10 4 1-15,0 13 0 16,-4 9 0-16,0 12-4 15,0 4 0-15,7 2 3 16,4-15 0 0,7-9-7-16,7-10 1 15,3-9-8-15,8-10 1 16</inkml:trace>
  <inkml:trace contextRef="#ctx0" brushRef="#br0" timeOffset="9141.2081">12873 6939 26 0,'10'-78'13'0,"15"43"0"15,-11 26 15-15,11-4-26 16,7-2 1-16,3-1 0 0,4 0 1 16,0 1-5-16,-4-4 0 15,0 3 2-15,-3 7 0 16,0 2-7-16,-4 1 1 16,-7 9-7-16,-7 7 1 15</inkml:trace>
  <inkml:trace contextRef="#ctx0" brushRef="#br0" timeOffset="9491.3723">12862 7134 40 0,'-35'47'20'0,"3"-22"-20"16,29-22 33-1,3-3-32-15,0 0 0 16,3 0 3-16,8-6 1 0,3-13-5 15,7-6 0-15,11-7 3 16,14 1 0-16,0-4-1 16,7 4 1-16,-4-3-2 15,-3-1 1-15,-4 10-1 16,-3 6 0-16,-7 10 0 0,-4 9 0 16,-7 3 0-16,-3 13 0 15,-8 6 0-15,-3-1 0 16,-3 1 0-16,-4 4 1 15,0-11-6-15,-4-2 1 16,1-7-6-16,-4-3 0 16,0-6-6-1,0-10 0-15,0-2-2 16,0-10 1-16</inkml:trace>
  <inkml:trace contextRef="#ctx0" brushRef="#br0" timeOffset="9890.606">13201 6789 25 0,'-4'0'12'0,"-13"22"-12"0,10-13 23 15,0 19-21-15,-4 7 1 16,1 2 0-16,-5 7 1 0,1 3-6 16,0-3 1-16,-3-6 3 15,2-4 1-15,1 1-2 16,4-10 0-16,-4-3-1 16,3-3 0-16,4-4 0 15,3-8 0-15,1-4-1 16,10-6 0-16,4-4-1 15,3-8 0-15,7-7 0 16,4-7 0-16,-1-2 0 0,1 0 1 31,-4 3 0-31,-3 2 1 16,-4 11 2-16,-4 2 1 16,-6 10 0-16,-4 9 1 15,-11 4 1-15,1 5 1 16,-4 4-1-16,-7 6 1 0,3-3-1 15,-3 3 1-15,0 0-1 16,-1 1 0-16,12-8-2 0,3-2 1 16,7-3-2-16,10-7 0 15,8-6-3-15,3-10 1 16,7 1-9-16,4-4 1 16,10 4-8-16,-3-19 0 0</inkml:trace>
  <inkml:trace contextRef="#ctx0" brushRef="#br0" timeOffset="10338.3657">13737 6610 33 0,'-14'-13'16'0,"39"26"-11"15,-18-13 19-15,0 6-23 16,3-3 0-16,1 4-1 0,0-1 0 15,-1 0-6-15,1 7 0 16,-8 5-4-16,1 4 1 16</inkml:trace>
  <inkml:trace contextRef="#ctx0" brushRef="#br0" timeOffset="10609.8381">13705 6811 23 0,'-21'-7'11'0,"21"17"-4"15,0-10 14-15,0 0-21 16,7-3 0-16,4 3 1 15,-1 0 1-15,5 3-4 16,-5 6 0 0,1 7-1-16,-1 9 0 15,-3 6 0-15,-3 10 0 16,-4 6 0-16,-11 0 0 16,1 0 5-16,-4 0 0 0,-4 3 4 15,0-9 0-15,4-6 1 16,4-4 0-16,3-9 1 15,7-6 0-15,7-7-3 16,7-12 0-16,3-13-5 16,8-6 0-16,7-12-6 0,-7 5 0 15,13-33-7-15,1-17 0 16</inkml:trace>
  <inkml:trace contextRef="#ctx0" brushRef="#br0" timeOffset="11008.1111">14330 6334 26 0,'-25'31'13'0,"-24"88"-3"16,31-81 16-16,-7 15-22 16,-13 10 0-16,-1 19 1 15,4 5 1-15,3 4-7 32,4-15 0-32,3-11 4 15,4-11 1-15,7-13-2 0,3-7 0 16,7-18-1-16,4-13 1 15,8-13-2-15,2-18 1 0,11-22-1 16,11-16 1-16,7-9-2 16,17-10 0-16,1-9-1 15,3 3 0-15,3 7 0 16,4 2 1-16,11 22 1 0,-4 17 0 16,-4 14 1-16,-13 17 1 15,-8 15 1-15,-10 13 0 16,-7 18 0-16,-7-6 1 15,-18 29-2-15,-11 9 1 16,-10 6-3-16,-7 3 1 16,-7 13-6-1,-11 0 1-15,0-13-10 16,0-9 1-16,0-7-3 16,8-12 1-16</inkml:trace>
  <inkml:trace contextRef="#ctx0" brushRef="#br0" timeOffset="11391.7124">14319 6836 39 0,'7'-29'19'0,"29"-14"-25"0,-19 30 36 16,8-3-29-16,7 1 0 16,-4 2-6-16,-3 1 0 15,-1 2 1-15,-10 7 0 0,-3 9-4 16,-11 10 1-16,-4 6 1 15,-6 12 0-15,-4 10 5 16,0 10 1-16,0-7 5 16,-1-3 1-16,5-7 2 15,6-9 1-15,4-3 0 16,4-9 0-16,3-13-3 16,0-9 1-16,4-10-2 0,-4 1 0 31,0-4 0-31,-4-6 0 15,-3 6-2-15,-7 0 1 0,-3 3-1 16,-5 4 0-16,1-1-1 16,0 1 0-16,4 2-2 0,-1 1 1 15,8 0-7-15,13-1 1 16,4 1-8-16,7 6 0 16,8 0-4-16,6-1 0 0</inkml:trace>
  <inkml:trace contextRef="#ctx0" brushRef="#br0" timeOffset="11615.5748">15212 6723 42 0,'0'0'21'0,"10"15"-24"15,4-11 38-15,8-1-35 31,9-3 1-31,1 0 0 16,3-3 1-16,4-1-3 0,7 1 0 16,0-3-5-16,7 0 0 15,3 3-6-15,-6 6 0 16</inkml:trace>
  <inkml:trace contextRef="#ctx0" brushRef="#br0" timeOffset="11828.3579">15339 6886 47 0,'-208'34'23'0,"179"-9"-18"16,26-25 40-16,3 4-42 15,7-1 0-15,21 0 3 16,11-6 0-16,10 0-7 16,4-7 0-16,4-9 4 15,3 1 1-15,3-4-4 0,8 0 1 16,-1-3-9-16,-3-1 1 15,0 4-9-15,-10 4 0 16,-8-4-3-16,-6-7 1 16</inkml:trace>
  <inkml:trace contextRef="#ctx0" brushRef="#br0" timeOffset="12123.4464">15730 6397 48 0,'-28'6'24'0,"14"16"-26"16,14-13 47-16,14 4-44 15,7 6 0-15,4-1 2 32,3 8 0-32,8-5-3 0,-1 8 0 15,-3-7 3-15,-1 0 0 16,5 3 0-16,-5 0 0 16,-2 0 0-16,-5 0 1 0,-6 0 0 15,-8 0 0-15,-10 10-1 16,-7-1 1-16,-7 7-2 15,-10-10 1-15,-15 1-1 16,-14-4 0-16,-4 0-6 0,8-9 1 16,10-7-13-16,15 7 0 15,20-13-5-15,11-18 0 16</inkml:trace>
  <inkml:trace contextRef="#ctx0" brushRef="#br0" timeOffset="12622.4159">16686 6337 29 0,'25'-72'14'0,"10"63"-1"0,-28 9 15 0,-3 9-22 15,-8 16 1-15,-6 16 2 16,-11 12 0-16,-8 4-12 15,-6 2 0-15,-11 7 8 16,-7 0 1-16,-3 3-4 16,-4 3 0-16,7-9-7 15,11-7 0-15,10-12-10 16,11-10 0-16,0-12-1 0,24-15 1 0</inkml:trace>
  <inkml:trace contextRef="#ctx0" brushRef="#br0" timeOffset="12793.878">16630 6651 40 0,'28'-13'20'0,"14"7"-24"0,-31 6 39 15,3-6-34-15,14 6 0 16,4-4 2-16,3 4 1 0,-3 4-8 16,0-1 0-16,-7 0-5 15,-4 3 1-15,-14 7-4 16,-11 5 0-16</inkml:trace>
  <inkml:trace contextRef="#ctx0" brushRef="#br0" timeOffset="12943.9944">16609 6839 30 0,'-21'9'15'0,"21"-18"-12"0,0 18 26 16,0-9-29-16,10-9 0 16,4 3 1-16,4-4 1 15,3 1-3 1,4-1 1-16,3 1-4 15,-7-1 0-15,4 1-6 16,-7 3 1-16</inkml:trace>
  <inkml:trace contextRef="#ctx0" brushRef="#br0" timeOffset="13424.6829">16669 6867 20 0,'-28'41'10'0,"6"21"-5"0,19-46 9 15,-4 6-14-15,-4 13 0 16,1-1 0-16,-1-6 1 15,4 1-2-15,0-1 1 0,0-3-2 16,0-3 1-16,3-3-3 16,1-7 1-16,-1-2-2 15,4-4 0-15,0-6-1 16,0 0 1-16,4-10 1 16,-1 1 1-16,1-4 3 15,3 1 1-15,0-4 4 0,0 1 1 31,4-1 2-31,3-3 0 16,0 0 1-16,7 4 0 0,0-4-3 16,0 3 0-16,-3 4-3 15,0 2 0-15,-4 4-2 16,-4 3 1-16,-3 6-1 16,-7 3 1-16,-7 7-1 15,-3 6 1-15,-8-4 0 16,0 7 1-16,-3 0 0 15,0 0 0-15,0 0-1 0,3 0 0 16,1 0 0-16,3 0 1 16,-1-3-2-16,5-4 1 0,6-2-1 15,1-1 0-15,3-2 0 16,7-7 0-16,3-9-1 16,12-7 1-16,9-6-5 31,12-6 0-31,13-3-10 15,15-13 0-15</inkml:trace>
  <inkml:trace contextRef="#ctx0" brushRef="#br0" timeOffset="13642.6758">17113 6685 38 0,'-35'-3'19'0,"28"19"-8"0,7-16 24 16,3 3-32-16,5-3 1 15,2-3 0-15,8-4 0 16,6 1-6-16,5 0 1 0,2-7 3 16,12-5 0-16,3-4-7 0,-1 0 1 15,-6 3-6-15,-3-3 0 16,-5 3-6-16,-6 0 1 16</inkml:trace>
  <inkml:trace contextRef="#ctx0" brushRef="#br0" timeOffset="13794.6396">17385 6381 28 0,'-60'34'14'0,"14"39"-11"16,32-51 21-16,-7 9-23 15,-4 7 0-15,-3 5 1 16,3 1 0-16,4 0-3 16,7-6 0-16,3-1-2 15,8-11 1-15,3-11-6 16,7-5 0-16,7-7-2 15,7-13 1-15</inkml:trace>
  <inkml:trace contextRef="#ctx0" brushRef="#br0" timeOffset="14126.102">17452 6535 34 0,'7'-19'17'0,"-25"16"-22"16,11 9 36-16,-10 10-30 16,-1 12 1-1,4-9 0-15,-4 6 0 16,4 0-3-16,0 6 1 15,-4-3-1-15,1 4 1 16,-1 2-4-16,-3 1 0 16,-4-4-1-16,-3 4 1 15,-4-7 0-15,1 0 0 0,2-9 3 16,5-3 1-16,6-4 3 16,4-6 1-16,7-3 1 15,7-6 1-15,3-3 0 16,4-3 0-16,8-7-2 15,2 0 1-15,4-6-2 0,8 0 0 16,-1 0-1-16,3 1 0 16,1-1-5-16,7 3 1 0,-7 6-7 15,-4 4 1-15,-7 6-6 16,-7 3 1-16</inkml:trace>
  <inkml:trace contextRef="#ctx0" brushRef="#br0" timeOffset="14594.175">17205 6939 28 0,'-35'44'14'0,"-8"12"-10"0,33-40 21 16,-1 6-23-16,-6 6 0 15,-5-6 2-15,5 3 0 16,-1-3-4-16,4-6 0 16,0-3 4-16,7-4 1 0,3-3-1 15,4-3 0-15,4-3-1 16,3-12 1-16,7-4-2 15,4-3 0-15,3-3-1 16,4-12 1-16,3-1-1 16,-4 7 0-16,12-3 0 15,2-1 0-15,5 7 0 0,-8 10 0 16,-7 2-1-16,-6 7 1 16,-8 6 0-16,-11 9 0 15,-6 7 0-15,-8 0 0 16,0 2 0-1,-3 8 1-15,-3-8-2 16,-4 4 1-16,-1-3-1 16,1 0 0-16,4 0 0 15,-1 0 1-15,4-1 0 16,3-8 0-16,1-1-1 16,3 1 1-16,0-4 0 0,3 0 0 15,4 0-1-15,7-2 1 16,4-1-2-16,6-3 0 0,4-10-6 15,8-2 1-15,17-10-9 16,6-10 1-16,12-2-3 16,6-4 0-16</inkml:trace>
  <inkml:trace contextRef="#ctx0" brushRef="#br0" timeOffset="15044.5014">17907 6346 61 0,'-35'13'30'0,"21"18"-40"0,14-21 63 15,10 5-53 1,11 1 0-16,1-3-3 16,6-1 0-16,-7 1-1 15,0-4 0-15,-7 4-5 16,-7 2 1-16,-7 4-2 15,-10 6 1-15,-15-3 1 16,-3-3 1-16,-8 3 6 0,12-6 1 16,-8 6 3-16,0-4 0 0,8-2 2 15,6-3 0-15,4-4-1 32,7 0 1-32,7-2-3 15,3 2 0-15,8-3-2 16,-1 4 0-16,5-1 1 15,-5 4 1-15,-3-1 0 16,0 10 0-16,-7 7 1 0,0-4 0 16,-3 15 0-16,-4 4 0 15,3-6-1-15,-3 3 0 16,4-10-1-16,-1-3 1 16,4-6-5-16,4-9 0 0,6-7-5 15,1-9 0-15,3-7-7 16,21-8 0-16</inkml:trace>
  <inkml:trace contextRef="#ctx0" brushRef="#br0" timeOffset="15309.1169">18443 6459 39 0,'-49'16'19'0,"35"62"-8"0,10-62 30 15,4-3-39-15,4 2 1 16,3-2 2-1,3-7 0-15,15-9-6 16,10-6 0-16,1-13 4 16,-1-3 1-16,-3-7-1 15,-4 4 0-15,-7-3-1 16,-10 6 0-16,-11 3-4 0,-11 9 1 16,-7 13-5-16,-13 3 0 15,-1 10-6-15,0 9 1 16,-3 3-7-16,-4 6 0 15</inkml:trace>
  <inkml:trace contextRef="#ctx0" brushRef="#br0" timeOffset="15594.5028">18168 6735 38 0,'-11'19'19'0,"4"-6"-15"16,11-10 31-16,3 0-30 31,0 0 0-31,4-3 2 0,3 0 1 16,3-3-10-16,8-3 1 15,3-7 6-15,4 1 0 16,3-4-3-16,8 0 1 16,3 7-2-16,3-1 1 15,-10 1-2-15,-4 3 1 0,-3 6 0 16,-8 3 0-16,-9 6 0 16,-8 4 0-16,-11 2 0 15,-3 4 1-15,-7 6-3 16,-11 0 0-16,1 4-6 0,-1-7 0 15,-3 3-9-15,3-6 0 16,-3 3-2-16,-4-4 0 16</inkml:trace>
  <inkml:trace contextRef="#ctx0" brushRef="#br0" timeOffset="15744.7292">18221 7014 34 0,'-7'-6'17'0,"14"9"-14"0,-4-6 30 0,5 0-28 15,2-6 0-15,8 2 2 31,3-8 1-31,0-4-10 16,4 3 0-16,0 0 7 0,3 1 0 16,3-1-5-16,1 4 0 15,-7 2-9-15,-4 10 0 16,-3 3-6-16,-8 0 0 16</inkml:trace>
  <inkml:trace contextRef="#ctx0" brushRef="#br0" timeOffset="15925.2768">18482 6804 43 0,'-25'3'21'0,"-6"26"-17"16,24-14 34-16,-4 1-36 15,-3 9 0-15,-4 6 0 16,-6 7 0-16,-5 6-3 16,1-3 1-1,3-4-3-15,-3-2 1 16,3 6-9-16,1-10 1 15,3-3-4-15,6-9 0 16</inkml:trace>
  <inkml:trace contextRef="#ctx0" brushRef="#br0" timeOffset="16095.9698">18316 7134 53 0,'21'-35'26'0,"18"26"-25"0,-28 2 51 16,6 7-49-16,8 7 1 15,7 5 0-15,-4 7 0 16,4 0-6-16,3 6 1 0,0-3 1 15,-3 0 0-15,-4 0-14 16,1 0 1-16,2-7-5 16,-2 7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41:07.3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14439 4487 16 0,'-7'-6'8'15,"7"9"-2"-15,0-3 8 0,0 3-12 16,0 6 0-16,-3 7 2 16,-1 6 1-16,-3 19-5 15,0 6 0 1,0 3 3-16,0 6 1 15,-4 1-1-15,4-7 0 16,-3-3-1-16,-1 0 0 16,0 0-1-16,-3-3 0 0,0 6-4 15,4-9 1-15,-1-7-8 16,8-5 1-16</inkml:trace>
  <inkml:trace contextRef="#ctx0" brushRef="#br0" timeOffset="567.0774">14552 4390 24 0,'7'-38'12'0,"-3"38"-8"16,-1-3 14-16,11 3-16 31,0 3 1-31,8 3 0 0,-1 4 1 0,3 2-5 31,5 1 0-31,-1-1 3 16,0 4 0-16,-3 0 0 16,-4-1 0-16,-7 11 0 0,-7-5 0 0,-10 1 0 15,-8 13 0-15,-7 3 0 16,-10-4 0-16,-11 4-1 16,4-4 0-16,0-6 0 15,0-3 0-15,3-3-1 16,4-6 1-16,3-3-1 15,7-1 0-15,4-6-1 16,4 4 1-16,6-4-1 16,8 4 0-16,6-1 0 0,1 0 0 15,6 4 0-15,12 3 0 32,-1-1 1-32,4 1 1 0,-1 0 0 15,1 2 0-15,-7 1 1 16,-1 0 1-16,-6 0 0 15,-7 0 0-15,-8 3 1 16,-6-4 0-16,-8 1-1 16,-3 3 0-16,-11 0-1 15,-3 0 1-15,0-6-2 0,0 3 1 16,-4-7-1-16,0-2 1 16,4-4-4-16,0-3 1 15,6-3-4-15,8 0 0 16,4 0-5-16,6-3 0 15,8 0-6-15,10-7 1 0</inkml:trace>
  <inkml:trace contextRef="#ctx0" brushRef="#br0" timeOffset="1951.4663">15117 4656 13 0,'-18'7'6'0,"-7"30"3"0,22-21 1 0,-1 15-9 15,-3 13 1-15,0-3 1 32,4 6 0-32,-1 0-3 15,8-3 0-15,3-3 3 16,3 6 0-16,4-13 0 0,14-6 0 0,8-15 0 16,10-10 0-16,3-12-1 15,-3-10 1-15,-4-3-1 16,-3-3 0-16,-4-13-1 15,1-3 1-15,-12-3 0 0,-6-3 0 32,-8 0 0-32,-6 0 0 15,-8 0-1-15,-6 10 1 16,-1 8-1-16,-10 4 1 16,-7 7-2-16,0 5 1 0,-4 4-1 15,4 2 0-15,0 7 0 16,3 0 1-16,7 7-6 15,8 2 1-15,6 7-8 16,8 3 1-16</inkml:trace>
  <inkml:trace contextRef="#ctx0" brushRef="#br0" timeOffset="2443.3388">15734 5083 23 0,'-42'15'11'0,"24"-2"-2"16,18-13 11-16,0 0-18 31,0 0 0-31,7-6 1 0,7-4 0 16,4-5-3-16,3-4 0 0,7-9 2 15,4-4 1-15,3-9-2 16,0-12 1-16,-3-6-1 16,7-1 0-16,-4-6-1 15,1 3 1-15,2 1-1 16,-2-1 0-16,-1-3 0 16,7 3 0-16,-6 13 0 15,-1 3 0-15,-7 13 0 0,0 5 1 16,-7 17-1-16,1 12 1 15,-5 6-1-15,-6 13 1 16,-4 12 0-16,-7 1 1 16,0 9-1-16,-7 6 1 0,-4 12 0 31,1 10 0-31,-8 6 0 16,0 7 0-16,4-10-2 15,0-6 1-15,0-3-4 16,0-10 0-16,3-6-6 15,-3 0 1-15,4 0-6 16,-4-12 1-16</inkml:trace>
  <inkml:trace contextRef="#ctx0" brushRef="#br0" timeOffset="2674.2394">16027 4816 42 0,'3'-22'21'0,"18"-19"-16"0,-10 32 40 0,3 3-45 16,4-7 1-16,3 10 0 15,0-3 0-15,-3 0-1 16,10 2 0-16,-3 4 0 16,3 4 0-16,-7 2-6 0,0 0 1 31,-3 7-10-31,-4 2 1 0</inkml:trace>
  <inkml:trace contextRef="#ctx0" brushRef="#br0" timeOffset="8226.4372">9811 7482 30 0,'-18'3'15'0,"25"-6"-1"0,0-7 16 0,7 4-25 16,7-10 1-16,4-6 2 16,3 0 0-16,11-3-10 0,4-3 0 15,2 0 7 1,12 3 0-16,6 0-4 15,1-4 0-15,-4 4-7 16,-11 3 1-16,-6 7-6 16,-8 2 0-16,-3 13-5 15,-15 6 1-15</inkml:trace>
  <inkml:trace contextRef="#ctx0" brushRef="#br0" timeOffset="8473.4813">10209 7460 27 0,'-70'78'13'0,"42"-31"-4"0,24-41 18 15,4-2-24-15,4-1 0 16,3-6 2-16,3-7 0 0,4-2-5 16,8-7 0-16,2-6 5 15,1 0 0-15,-4-1-1 16,-3 5 1-16,-4-5-1 16,-7 8 1-16,-7 2-3 0,-7 3 1 15,-4 4-1-15,-3 3 0 16,0-1-5-16,0 4 1 15,0 0-6-15,3 3 1 16,4-3-7-16,4 0 1 0,13-3-3 16,11-4 0-16</inkml:trace>
  <inkml:trace contextRef="#ctx0" brushRef="#br0" timeOffset="8714.0168">10403 7334 34 0,'-10'35'17'0,"-8"49"-15"16,15-55 31-16,-8 11-30 16,-3 7 0-16,-4 4 4 0,-3-4 1 15,0 0-9-15,-4 0 1 0,8-13 6 16,-1 1 0-16,4-10-1 16,0-6 0-16,3-4-2 31,1-5 1-31,-1-4-4 0,4-3 1 0,0-12-6 31,3-7 1-31,8-9-7 0,7-10 0 16,17-12-7-16,11-12 1 15</inkml:trace>
  <inkml:trace contextRef="#ctx0" brushRef="#br0" timeOffset="8912.1679">10664 7162 43 0,'15'-28'21'0,"2"-1"-13"15,-6 23 35-15,6-3-42 0,-2-1 1 16,13 1 0-16,4-7 0 16,3 4-4-16,0-1 0 15,-3-3-2-15,0 4 1 16,-8 2-6-16,-6-2 1 16,0 2-6-16,-8 4 1 0,1-3-2 31,-4-4 1-31</inkml:trace>
  <inkml:trace contextRef="#ctx0" brushRef="#br0" timeOffset="9497.0379">10894 6977 30 0,'-32'34'15'0,"-21"13"-16"0,32-28 30 15,3 9-29-15,-3-6 1 16,0 10-2-16,0-1 0 16,3 3-2-16,1 1 0 15,2 6-3-15,-2 0 0 16,3-4-2-16,0-5 1 15,3-4 0-15,4-3 0 16,0-10 6-16,0-2 1 16,0-7 4-16,3-3 0 15,1-3 3-15,3-6 1 0,7-10 0 16,3 4 0-16,4-7-3 0,4-3 0 16,3 0-3-16,4 0 1 31,10 0-3-31,4 0 1 15,0 4-2-15,3-1 0 16,-10 6-1-16,0 4 1 16,-11 3 0-16,-4 2 0 0,-9 8 1 15,-8 2 0-15,-11 6 1 16,-14 7 1-16,-7 13 2 16,1 5 0-16,-5 7 2 15,5 3 0-15,3 0 0 16,3-3 1-16,7-9-2 15,4-4 1-15,3-9-2 16,8-3 0-16,3-10-2 0,11-9 0 0,-1-9-2 16,15-10 1-16,7-3-1 15,3-3 0-15,0-7 0 16,0 1 0-16,-6 9-1 31,-1 0 0-31,-3 10 1 16,-8 2 0-16,-3 10 0 15,-7 6 1-15,0 7 0 16,-3 3 1-16,-4-1-3 0,7 4 0 16,0 0-7-16,0-6 1 15,4-1-9-15,-1 1 1 16,11-7-2-16,1-6 0 16</inkml:trace>
  <inkml:trace contextRef="#ctx0" brushRef="#br0" timeOffset="9979.6039">11335 7077 54 0,'-32'0'27'0,"18"3"-35"0,14-3 57 16,7 3-49-16,4 4 0 15,-1-7 0-15,8 6 0 16,-1-6-1-16,1 3 1 16,3 0-3-1,4 3 0-15,-11 1-2 0,-3 5 1 0,-11 7-1 32,-7-3 1-32,-11 6 0 15,-10 3 0-15,-1 0 3 0,5 3 1 16,-1-6 2-16,4 3 1 15,7-6-1-15,3-3 1 0,4-1 0 16,7-2 1-16,0-1-2 16,4 1 0-16,-1 3-1 15,-3 6 1-15,0 6-1 16,-3 0 1-16,-1 3 0 16,-3 1 0-16,0-1 0 15,0 4 0 1,0-7-1-16,3-3 1 15,1-6-2-15,-1-4 0 16,4-2-5-16,4-4 1 16,3-2-6-16,4-1 0 0,6-12-6 15,8-7 0-15</inkml:trace>
  <inkml:trace contextRef="#ctx0" brushRef="#br0" timeOffset="10164.1564">11564 7293 52 0,'4'-6'26'0,"3"0"-30"0,0 0 48 16,0-1-44-16,3 1 1 0,4-3-1 15,1 2 1-15,2-2-6 32,1 3 1-32,-1-1-5 15,1-5 0-15,-4-4-6 16,0 4 0-16</inkml:trace>
  <inkml:trace contextRef="#ctx0" brushRef="#br0" timeOffset="10462.2466">11709 7124 39 0,'-21'41'19'0,"-11"-19"-21"0,25-16 32 0,0 4-30 16,0 5 1-16,0 4-3 15,-1 0 0-15,1 3 0 16,0 0 1-16,0 0-2 15,0-3 0-15,0-4 0 16,4-2 1-16,-1-4 2 0,4-3 1 16,0-6 2-16,0-6 1 15,4 0 1-15,3 0 1 16,3-4-1-16,4-2 1 16,4-1-3-1,0 1 1-15,3-1-5 16,0 0 1-16,0 1-7 15,-3-1 1-15,-4 7-4 16,0 0 1-16,-3 3-5 16,-4 3 0-16</inkml:trace>
  <inkml:trace contextRef="#ctx0" brushRef="#br0" timeOffset="11298.3571">11603 7406 28 0,'-25'25'14'0,"0"16"-10"0,22-35 25 15,-8 4-27-15,4 2 0 16,-3-2 2-16,3-1 1 16,7-2-5-16,3-4 1 15,8-10 3-15,-1-5 1 0,4-4-2 16,4-9 1-16,3 3-2 16,0 0 1-1,4 3-2-15,0 1 0 16,0 2-1-16,-4 3 0 15,-4 4 0-15,-3 0 1 16,1 5-1-16,-8 4 0 16,-4 4 0-16,-6 2 0 0,-4 3-1 15,-4 10 1-15,0 0 0 16,-3 3 0-16,0-3 0 16,4-4 0-16,3-5-1 15,3-4 1-15,4-3-1 0,4-9 1 16,6-4-1-16,1 1 0 15,-1-4-1-15,1 1 0 16,-1 3-1-16,-2 2 0 16,-1 1 0-16,-7 6 1 15,0 0-1-15,-4 3 1 0,1 7 1 16,-5-1 1-16,-2 7-1 16,-4-1 1-16,0 7 0 15,0-3 0-15,3 0 0 31,0-10 0-31,4 1 0 16,4-4 0-16,3-6 0 0,0 0 1 16,7-3-1-16,0-10 0 15,0 4 0-15,0 3 0 0,0-1-1 16,-3 1 0-16,-1 6 0 16,-3 3 0-16,0 0 0 15,0 4 0-15,-3 2 1 16,-1 0 0-16,1 4 1 15,-1-1 0 1,-3 10 0 0,-4 0 1-16,4-3 0 0,-3 6 0 15,3-6-1-15,-4 3 1 32,4-9-1-32,3-1 0 0,1-2 0 15,-1-7 1-15,4-3 0 16,4-7 0-16,3-5 0 15,4-4 0-15,-1 1-1 16,4-1 1-16,4-3-2 16,-4 0 0-16,4 4 0 15,-4 5 1-15,0 4-1 16,-3 0 1-16,-4 6-1 16,0 6 1-16,-7 0-3 0,0 0 0 15,0 4-7-15,0-1 1 16,3 10-6-16,1-13 1 15</inkml:trace>
  <inkml:trace contextRef="#ctx0" brushRef="#br0" timeOffset="12799.4902">12118 7221 34 0,'3'3'17'0,"15"-3"-16"0,-11-3 25 0,4 3-25 31,3-3 0-31,3-9 0 15,5-1 1-15,-1 1-3 16,0-1 0-16,0 1-2 0,0 2 0 16,0 1-2-16,-3 6 0 15,3-1-1-15,-14 4 1 0,-7 4 0 16,-3 2 0-16,-4 6 5 16,-4 1 1-16,-3-1 3 15,-7 4 1-15,0 3 1 0,0 0 0 31,-1 0 0-31,5-1 0 16,3 1-2-16,3-3 1 16,4-4-3-16,0-2 1 15,3-1-3-15,8-2 1 0,3-4-1 16,4-3 1 0,3-7 0-16,3-2 0 0,5 0-2 15,-1-4 1-15,0-3 0 16,0 1 0-16,7 2-2 15,-7 1 1-15,-3 5-1 16,0 1 1-16,-1 3 0 16,-6 0 1-16,-1 3-1 15,-2 0 1-15,-1 3 0 16,0 3 1-16,-4 0-2 0,1 1 1 16,-1-1-5-16,-3 0 0 15,0 1-5-15,-3-1 0 16,-1 0-1-16,1-3 0 15</inkml:trace>
  <inkml:trace contextRef="#ctx0" brushRef="#br0" timeOffset="12948.548">12323 7309 31 0,'-8'19'15'0,"-2"6"-17"0,6-12 31 15,1 2-29-15,-1 10 0 16,1 7 0-16,-4 5 1 15,3-2-5-15,-3-1 1 16,0 4-6-16,4-7 1 0</inkml:trace>
  <inkml:trace contextRef="#ctx0" brushRef="#br0" timeOffset="13299.8529">12178 7547 28 0,'0'-12'14'0,"25"-13"-9"16,-15 15 21-16,4-2-26 16,7-1 1-16,1 4 0 15,-1-4 1-15,11 13-5 16,-1 0 0-16,-3 7-2 0,-6 8 1 16,-8 4-3-16,-7 0 0 15,-14 3 1-15,-7 0 0 16,0 3 5-16,-4 0 1 0,0 0 5 15,1 0 0-15,-1-6 4 32,4-3 1-32,3-4-2 15,4-2 1-15,4-4-4 16,3-3 1-16,7-9-3 0,0-4 1 0,7-5-5 16,11-4 0-16,10-9-8 15,4 3 1-15,10-7-4 16,1-5 0-16</inkml:trace>
  <inkml:trace contextRef="#ctx0" brushRef="#br0" timeOffset="13433.2961">12711 7353 26 0,'-22'13'13'0,"12"37"-13"0,10-44 19 16,0 7-20-16,0 2 0 15,0 1-8-15,0-4 1 16,3-2 5-1,4-4 1-15</inkml:trace>
  <inkml:trace contextRef="#ctx0" brushRef="#br0" timeOffset="13762.4704">13000 6992 37 0,'-11'10'18'0,"-13"27"-22"0,20-18 36 16,-3 13-30-16,-4 2 0 16,-3 13 4-16,-3 6 0 15,-1 10-6-15,0 6 0 0,1-6 5 16,-1 6 1-16,4-10-1 16,-4-11 0-16,4-8-1 31,0-5 0-31,0-10 0 0,0-3 0 15,0-7-2-15,0-2 1 16,3-7-1-16,1-6 0 0,2-9-3 16,1-10 0-16,4-3-7 15,3 0 0-15,7-3-7 16,7-3 0-16,11-3-4 16,3-1 1-16</inkml:trace>
  <inkml:trace contextRef="#ctx0" brushRef="#br0" timeOffset="14248.3448">13363 6964 40 0,'-28'19'20'0,"17"-16"-28"0,11 0 36 16,4 0-28-1,3-3 1-15,0 4-1 16,0-1 1-16,0 3-2 16,0 0 1-16,0 1 0 15,-3 2 1-15,-4 7 0 16,-4 6 0-16,-6 3 0 16,-4-3 1-16,-4 0 1 0,4 3 0 0,0-3-1 15,3-4 1-15,4-2-2 16,4-3 0-16,-1-4-1 15,8-3 1-15,-1 1-2 16,4-1 1-16,0 0-1 16,-3 4 1-16,-1 2 1 15,-3 4 1 17,-7 25 0-32,4-4 1 15,-4 1 0-15,0 3 0 16,0-4 0-16,3-2 0 15,0-7-2-15,1-3 1 0,-1-3-3 16,4-3 1-16,0-7-6 16,4-5 0-16,3-7-7 15,4-10 0-15,6-9-3 0,4-18 1 16</inkml:trace>
  <inkml:trace contextRef="#ctx0" brushRef="#br0" timeOffset="14596.5521">13603 7068 42 0,'11'-10'21'0,"24"-24"-24"16,-21 28 42-16,4 2-38 15,3-2 1-15,0 0-1 16,0 6 1-16,-3 3-3 16,0 3 1-16,-4 1 2 15,-4 8 0-15,-6 7-4 31,-4 0 1-31,-4 6-1 0,-3-6 0 16,-7 3-1-16,0-3 1 0,0 0-1 16,0-3 1-16,3-3 2 15,4-4 0-15,0-2 1 16,7-4 0-16,4 0 1 16,3-6 0-16,3-3 0 15,1-3 0-15,-1 0-1 0,1-1 1 16,0 1-6-16,-1 0 1 15,1-4-6-15,-4 4 1 16,-4 0-6-16,1-4 1 16</inkml:trace>
  <inkml:trace contextRef="#ctx0" brushRef="#br0" timeOffset="14765.5563">13737 7228 40 0,'-39'25'20'0,"-21"25"-16"0,46-38 38 0,-3 14-39 16,-5 5 1-16,1 7 2 15,4-1 1-15,6-6-9 16,8-2 1-16,6-4 4 16,8-3 1-16,3-7-2 0,7-2 1 15,4-10-6-15,6-6 0 16,1 0-8-16,0-3 0 0,3-1-6 16,0-8 1-16</inkml:trace>
  <inkml:trace contextRef="#ctx0" brushRef="#br0" timeOffset="15013.0718">14012 7350 52 0,'-35'16'26'0,"-14"21"-33"0,35-24 47 15,-1 2-40-15,1 7 1 32,-3-3-1-32,3 0 1 0,3-6-6 15,4-7 1-15,3-12-7 16,8-7 1-16,10-9-4 16,4-12 0-16</inkml:trace>
  <inkml:trace contextRef="#ctx0" brushRef="#br0" timeOffset="15229.3234">14295 6911 42 0,'-15'12'21'0,"8"29"-16"0,0-25 40 0,-7 15-42 15,-7 10 0-15,-7 0 2 16,-7 12 0-16,-1 4-7 31,1 8 0-31,3 8 5 16,1 5 0-16,2 0-3 0,1-12 0 15,3-3-6-15,8-4 0 16,-1-12-9-16,11-6 1 16,11-19-3-16,6-16 1 15</inkml:trace>
  <inkml:trace contextRef="#ctx0" brushRef="#br0" timeOffset="15367.0309">14058 7334 38 0,'-3'0'19'0,"-1"19"-25"0,4-13 36 15,0 7-29-15,0 6 0 16,11 0-3-16,-1-1 1 16,4 1-7-1,1-9 1-15,13-4-3 16,0-6 1-16</inkml:trace>
  <inkml:trace contextRef="#ctx0" brushRef="#br0" timeOffset="15582.7713">14393 7087 43 0,'0'12'21'0,"4"26"-29"0,-1-35 42 16,4 9-34-16,1 1 1 0,2-4 0 15,-3-2 0-15,0 2-4 16,0 0 0-16,0 1-6 15,4 2 0-15,-1-2-3 16,1-1 1-16</inkml:trace>
  <inkml:trace contextRef="#ctx0" brushRef="#br0" timeOffset="16013.2908">14217 7375 34 0,'-25'13'17'0,"32"-29"-16"0,4 10 32 15,3-1-30-15,7-2 1 16,4-4 3-16,3-2 0 15,4-4-9-15,7 0 1 16,-1 3 4-16,15 1 1 0,0-4-2 16,-3 0 1-16,-4 3-10 15,-4 7 1-15,-3 0-8 16,-11 2 0-16,4 1 0 16,-15 3 0-16</inkml:trace>
  <inkml:trace contextRef="#ctx0" brushRef="#br0" timeOffset="16902.5775">14499 7265 24 0,'-49'25'12'0,"14"-9"-11"15,31-13 22-15,0 0-23 16,4 4 0-16,0-1 0 16,4 0 0-16,3-3 0 15,7 4 0-15,4-4-2 16,-1-6 1-16,5-4-3 15,2 1 1-15,8-7-2 16,0 1 1-16,-4-1 0 0,-3 1 0 16,-4 2 2-16,-11 4 1 15,-10 6 2-15,-3 3 1 16,-15 4 1-16,1 2 0 0,-5 3 1 16,-2 4 1-16,-4 3-1 15,-1 0 0-15,5 3 1 16,-1-3 0-16,7-4-1 31,4-5 0-31,4-1-1 16,-4-6 1-16,10 3-2 0,4-6 1 15,4-6-1-15,6 0 0 16,4-3-1-16,4-4 0 16,3 0-2-16,0 1 1 15,0-1-5-15,4 4 0 16,0 3-3-16,-8-1 1 15,-10 7-2-15,-10 4 1 0,-1 2 2 16,-6 6 0-16,-4 4 5 16,-4 6 1-16,-3 6 5 15,0 7 0-15,3-10 1 16,4 0 0-16,3-6 0 0,4-4 1 16,4-2-3-1,6-4 1-15,4-6-3 0,4-3 1 16,0-3-2-16,-1-3 1 0,4-3-4 31,-3 2 0-31,-1 4-4 16,-3 0 1-16,1 0-2 15,-8 3 0-15,0 0 0 16,0 3 0-16,-4 3 3 16,-3 4 0-16,-4-4 5 15,1 7 0-15,-4-1 3 16,0 1 0-16,3-4 1 0,0 0 0 15,1 1-1-15,3-4 0 16,3 0-2-16,1 1 1 0,-1-1-2 16,1 0 1-16,3 1-1 15,0-4 1-15,0 0 0 16,0-3 0-16,3 0 1 16,4 0 0-16,0-3-1 15,0 0 0-15,0 3-1 16,0 0 1-16,-3 0 0 15,-1 0 1-15,1 3 0 0,0 0 0 16,-1 3 0-16,1 0 0 31,3-3 0-31,0 1 0 16,0-4-2-16,3 0 1 16,1-4-10-16,7 1 1 0,10 3-8 15,0-9 1-15</inkml:trace>
  <inkml:trace contextRef="#ctx0" brushRef="#br0" timeOffset="17437.2846">15219 7046 39 0,'-39'41'19'0,"-35"34"-17"0,56-63 26 16,-6 7-28-16,-8 9 1 16,0 10 0-1,-3 3 0-15,-4 6-3 16,-3-6 1-16,10-4-5 0,4-2 1 15,14-13-6-15,10-7 0 16</inkml:trace>
  <inkml:trace contextRef="#ctx0" brushRef="#br0" timeOffset="17635.3906">15057 7228 40 0,'0'6'20'0,"-11"38"-22"0,7-29 35 16,-3 14-33-16,-3 15 1 15,-8 18 1-15,-3 10 0 32,0-6-3-32,-4 3 1 15,0-9-3-15,4-7 1 0,7-6-8 16,11-12 0-16,10-16-2 16,7-13 1-16</inkml:trace>
  <inkml:trace contextRef="#ctx0" brushRef="#br0" timeOffset="17818.6649">15191 7347 46 0,'28'0'23'0,"25"0"-32"0,-36 0 48 16,8 0-38-16,3-3 1 16,1-4 0-16,2 1 1 0,8-3-5 15,-7-4 1-15,0 4-3 16,-4-4 0-16,-7 4-9 31,-3-1 1-31</inkml:trace>
  <inkml:trace contextRef="#ctx0" brushRef="#br0" timeOffset="18016.2625">15543 7002 38 0,'-28'41'19'0,"0"28"-17"0,21-47 27 15,-4 15-29-15,-6 7 1 16,-4 13 0-16,-4 12 1 0,4 3-3 16,3 3 1-16,0-12-3 15,4-10 1-15,4-3-6 16,6-9 0-16,4-7-3 16,4-5 0-16</inkml:trace>
  <inkml:trace contextRef="#ctx0" brushRef="#br0" timeOffset="18420.3577">15445 7328 31 0,'-32'6'15'0,"-3"13"-10"0,20-10 26 16,5 4-31-16,-1 3 1 16,4-7-1-1,4 1 1-15,6-1-1 0,4-6 1 0,7-3 0 16,1-3 1-16,-1-3 0 31,0-1 0-31,0 1-1 16,0 0 1-16,-7 6-1 15,-3 0 0-15,-1 3 0 0,-3 6 0 16,-3 1 0-16,-4 2 0 16,-8 7 1-16,-2 0 0 0,-4 3 0 15,-1 0 1-15,1 0-2 16,0 0 1-1,7-7-1-15,3 1 1 16,8 0-2-16,3-7 1 16,3-3-2-16,8 1 1 15,7-7 0-15,-1-3 0 16,4-7 0-16,1-5 1 0,-1 2-5 16,7-3 1-16,0-3-10 15,7 1 1-15,8-4-3 16,13 3 1-16</inkml:trace>
  <inkml:trace contextRef="#ctx0" brushRef="#br0" timeOffset="19184.4621">15857 7303 38 0,'0'-3'19'0,"39"-16"-22"15,-25 10 35-15,7-1-31 32,4 1 0-32,3-4 0 15,4-3 1-15,0 1-3 16,0-1 1-16,-4 0 0 16,-3 4 0-16,-8 6-4 0,-3 6 1 15,-7 6-2-15,-7 0 0 0,-10 7 0 16,-8 6 0-1,-3 2 2-15,-4 8 0 16,1-7 5-16,-5 9 1 16,1-3 2-16,7-9 0 15,3 0 0-15,4-10 0 16,7-2-1-16,11-4 0 16,3-6-3-16,3-4 1 0,4-2-6 15,8-7 0-15,6-3-5 16,4 1 0-16,6-4-2 15,19 0 0-15</inkml:trace>
  <inkml:trace contextRef="#ctx0" brushRef="#br0" timeOffset="19471.1966">16464 7121 29 0,'-32'9'14'0,"-13"23"-10"0,34-26 25 16,-7 3-26-16,-3-2 0 0,0-1 2 15,7-3 0-15,3 3-7 16,11-2 1-16,11-4 4 15,7 0 0-15,3 0-3 16,7-4 1-16,4-2-1 16,-1 0 0-16,-2 3 0 15,-5 3 1-15,-3 0 0 32,-3 3 0-32,-4 0 1 15,-3 0 0-15,-4 3 0 16,-7 1 0-16,-4 2-1 0,-3 4 0 15,-3-1-5-15,-4 1 1 16,-1-1-6-16,1-2 0 0,4-1-5 16,3-6 0-16</inkml:trace>
  <inkml:trace contextRef="#ctx0" brushRef="#br0" timeOffset="19737.7711">16450 7231 27 0,'-21'3'13'0,"-21"16"-8"0,31-13 20 15,-7 0-24-15,-6 4 0 16,2-1 2 0,1 0 1-16,4 1-4 15,3-4 1-15,3 0 2 16,4 1 0-16,3-4 1 16,4 0 0-16,4 0-1 15,3 0 1-15,11 0-2 0,-1 1 0 16,1-1 0-16,7-3 0 15,-1 0-1-15,4 0 1 16,-3-3-6-16,0-1 0 16,-8 4-6-16,-2 0 0 0,-1 0-4 15,-7 4 0-15</inkml:trace>
  <inkml:trace contextRef="#ctx0" brushRef="#br0" timeOffset="20171.7262">16136 7485 35 0,'-32'31'17'0,"-3"10"-18"0,28-35 30 15,-4 10-28-15,1 0 1 16,-1-1 1-16,4 4 1 0,0-6-5 16,0-4 1-16,7-3 3 15,0-6 0-15,7-6-1 16,4-7 1-16,3-5-2 15,3-1 1-15,8-3-1 16,0-3 0-16,3 0-1 16,11-4 0-16,0 14 0 15,-1-7 0-15,-6 6 0 0,-7 4 0 16,-7 5 0-16,-8 10 0 16,-6 10 0-1,-11 0 1-15,-15 8-1 0,1 1 1 0,0 4 0 16,-4-1 0-16,4 0 0 31,4-6 1-31,3 2-1 16,3-8 1-16,4 0-1 15,3-1 1-15,4-6-1 0,0 4 1 16,7-7-1-16,0 0 0 16,8-9-4-16,9-4 1 15,8-2-8-15,7-1 1 16,7-2-7-16,7-14 1 0</inkml:trace>
  <inkml:trace contextRef="#ctx0" brushRef="#br0" timeOffset="20584.5114">16810 7096 41 0,'-85'34'20'0,"92"-27"-21"0,0-10 34 16,0-1-33-16,7 1 1 16,8 0 0-16,-1 3 1 15,0 0-3-15,-3 6 1 16,-4 1 0-16,-7 5 1 16,-7 1 0-1,-11-1 0-15,-6 7 0 16,-1 3 0-16,-3 3-1 0,0 0 0 15,-1 0 1-15,5-6 1 16,-1 6-1-16,4 0 0 16,0 0 0-16,3 1 0 0,1 2 1 15,3 3 0-15,0 4-2 16,0 2 0-16,0-2 0 16,3-1 1-16,0-6-1 15,4 1 0-15,4-11-3 16,7-5 1-16,3-10-7 15,3-3 1-15,4-6-6 16,18-16 0 0</inkml:trace>
  <inkml:trace contextRef="#ctx0" brushRef="#br0" timeOffset="20871.1008">17060 7130 43 0,'7'-22'21'15,"11"13"-21"-15,-7 3 36 0,-1 0-34 16,4 2 0-16,0 8 1 16,1 2 0-16,-1 9-3 15,-4 4 0-15,-3 6 2 16,-3 7 1-16,-4 2-1 0,0 7 1 16,0 6-2-16,0 0 1 15,0-3-2-15,3-6 1 16,1-1 0-16,3-9 0 15,0-12-1-15,4-3 1 0,-1-4-5 32,1-9 1-32,-1-6-6 15,-3-7 0-15,0-6-7 0,0-12 0 16</inkml:trace>
  <inkml:trace contextRef="#ctx0" brushRef="#br0" timeOffset="21056.6803">17244 7224 44 0,'-18'10'22'0,"-3"15"-18"0,14-19 37 0,-4 7-40 16,-3 2 1-16,-3 4 0 15,-5 6 1-15,-2 7-4 16,-8-1 1-16,0 4 1 16,-7-4 1-16,8-6-7 15,-5-6 0 1,8-7-8-16,7-2 0 0,17-13-2 0,8-13 0 31</inkml:trace>
  <inkml:trace contextRef="#ctx0" brushRef="#br0" timeOffset="21214.1133">16972 7328 41 0,'-3'3'20'0,"20"13"-14"16,-10-10 39-16,0 0-42 15,4 10 0-15,0 0 0 16,-1-1 1-16,1 7-5 15,-1 0 0-15,-3-6-4 16,4 3 0-16,0-4-10 16,6-2 0-16</inkml:trace>
  <inkml:trace contextRef="#ctx0" brushRef="#br0" timeOffset="22358.5346">5676 9203 22 0,'-7'-22'11'0,"0"50"-4"0,4-15 12 0,-4 12-16 15,3 10 0-15,-10-4 3 16,7 0 0-16,0-2-7 16,7-8 0-1,3-5 5-15,8-10 0 16,7-2-1-16,6-11 1 15,11-8-2-15,4-4 0 0,4-6-1 16,-1 0 0-16,-3 6 0 16,0 0 0-16,-8 6-1 15,-6 4 0-15,-7 6 0 16,-4 3 0-16,-7 6 0 16,-4 7 0-16,-3 6 0 15,-3-1 0-15,-4-2 0 16,0 3 1-16,0 0 0 15,-7-1 0-15,3 1-5 0,0 0 0 16,-3 0-6-16,4-3 0 16,-1-7-3-16,4-3 1 15</inkml:trace>
  <inkml:trace contextRef="#ctx0" brushRef="#br0" timeOffset="22674.9093">5708 9523 24 0,'-25'22'12'0,"11"-6"-3"15,14-16 19-15,0 0-25 16,0 0 0-16,7-3 1 31,4-4 0-31,3-5-6 16,0-4 1-16,14 3 4 16,-3 1 0-16,3 3-2 0,-3-4 0 15,-4 7 0-15,-7-1 0 0,-3 4-1 16,-11 3 0-16,-7 3 0 15,-7 4 1-15,-4 2-2 16,0 4 1-16,1 2 0 16,-1 1 0-16,0 3-1 15,1-7 1-15,3 1-1 0,3-1 1 16,4 1 0-16,0 0 0 16,3-4-5-16,4-3 1 15,11-6-8-15,-4-6 1 16</inkml:trace>
  <inkml:trace contextRef="#ctx0" brushRef="#br0" timeOffset="22862.4095">6255 9056 28 0,'-7'-3'14'0,"7"12"-8"15,0-9 17-15,7 3-22 31,3 0 0-31,-3 4 1 16,4-4 1-16,0-3-5 16,-1-3 1-16,1 3-3 15,-4 3 1-15,-4 3-7 0,1 0 1 16</inkml:trace>
  <inkml:trace contextRef="#ctx0" brushRef="#br0" timeOffset="23029.205">6230 9178 25 0,'-21'25'12'0,"0"25"-9"0,17-37 18 16,-3 3-21-16,0-1 1 16,4 4 0-16,-1 0 1 15,-3 0-4-15,3-4 1 16,1 1-5-16,-1-3 1 16,1-1-3-16,3 1 1 15</inkml:trace>
  <inkml:trace contextRef="#ctx0" brushRef="#br0" timeOffset="23623.367">6054 9501 22 0,'-14'-3'11'0,"24"0"-8"15,-6-3 19-15,3-1-21 16,0 1 1-16,3 0 0 0,1-1 1 0,3 1-4 16,4 0 1-16,-1-3 0 15,1 2 0-15,0-2-2 16,-4 6 0-16,-4 3-2 15,-6 3 1-15,-4 0 0 32,-4 3 0-32,-6 4 1 15,-1 5 0-15,-3 4 2 16,0 0 1-16,0 0 1 16,-4 0 1-16,1-4 0 15,2 1 1-15,1-4-1 0,4-2 1 16,3-1-2-16,3-9 0 15,11 0-1-15,0 0 1 0,4-6-2 16,3-3 0 0,18-16 0-1,-4 3 1-15,-3 0-1 16,-4 6 1-16,-4 3-1 0,-6 7 1 16,-11 6-1-16,-4 3 1 15,-3 7-1-15,-7 5 1 16,0 4 0-16,-3 6 1 15,-1-3 0-15,0 3 0 16,1 4 0 0,3-4 1-16,-1-3-2 15,8-4 1-15,0-5-1 16,4-1 0-16,-4-2-1 16,10-1 1-16,1-2-1 0,3-1 0 15,0 0 0-15,0-6 0 16,0 3 0-16,0-6 1 15,0 3-1-15,4 0 1 16,-4-6-1-16,3 3 1 0,-3 0-4 16,4-7 1-16,0-2-7 15,3-4 1-15,3-6-4 16,1-3 0-16</inkml:trace>
  <inkml:trace contextRef="#ctx0" brushRef="#br0" timeOffset="23777.35">6357 9510 28 0,'-18'7'14'0,"18"-1"-18"0,4-3 23 0,7 3-21 16,-4-2 1-16,3 2-13 15,4-3 1-15</inkml:trace>
  <inkml:trace contextRef="#ctx0" brushRef="#br0" timeOffset="24947.291">6773 9169 13 0,'-10'-3'6'0,"-8"-10"7"0,15 16 3 0,-4 7-14 16,-4 5 1-16,0 7 2 15,1 10 1-15,-1 2-6 0,4 1 0 16,0-7 4-16,4-6 0 16,3-3-1-1,0-4 1-15,3-2-2 16,4-7 1-16,0 0-2 0,4-9 1 15,3-9-1-15,4-7 1 16,-1-6-1 0,1-4 0-16,-1-2-1 15,-2-3 0-15,-1-7 0 0,-4 10 0 16,4-1-1-16,-3 4 0 16,3 3-1-16,4 6 1 15,-4 0 0-15,7 7 1 16,4-1-1-16,-1 4 0 0,8 2 0 15,0 4 0-15,0 3 0 16,-1 3 0-16,-2 1 0 16,-1 2 1-16,-3 3-1 15,-1 7 1-15,-6 0 1 0,-4 2 0 16,-3 1 0-16,-4 3 1 16,-4-3 0-16,1 0 0 31,-4 0-3-31,-4-1 0 15,-3-2-7-15,0 3 1 16,0 0-4-16,-4-10 0 16</inkml:trace>
  <inkml:trace contextRef="#ctx0" brushRef="#br0" timeOffset="25463.3927">7041 9197 23 0,'-7'12'11'0,"-3"-2"-10"0,6-4 16 16,-3 7-17-16,0-4 1 16,-3-3 0-16,3-3 0 0,3 4-2 15,0-4 1-15,1 0 1 16,3 0 0-16,7-3-2 16,0-6 1-16,4 0-1 15,3-4 0-15,3 1-1 31,1-10 1-31,3 3-1 0,0-2 0 16,-3 2 0-16,0 3 1 16,-8 1 0-16,1 5 1 15,-4 11 0-15,-7 2 0 16,-7 6 0-16,-4 7 0 0,-3 3 1 16,-7 0 0-16,0 6-1 15,3-9 1-15,-17 6-1 16,0 0 0-16,3-3 0 15,4-3 0-15,3-3 1 16,-3-4 1-16,10-2 0 0,4-4 1 16,3 0 0-16,4 1 1 15,7-7 0-15,4-7 1 16,6-2-2-16,8-1 0 16,7-2-1-1,7-4 0-15,-4 4-1 16,3-1 1-16,-2 4-5 15,-5 2 1-15,-6 4-4 16,-7 6 1-16,-4 10-6 16,-4 0 1-16</inkml:trace>
  <inkml:trace contextRef="#ctx0" brushRef="#br0" timeOffset="25646.7963">6812 9514 29 0,'-32'22'14'0,"8"-7"-9"0,20-12 24 16,4 1-27-16,0-1 0 15,4-3 1-15,3 0 1 16,7-3-5-16,4-1 1 0,10-5 2 16,11-4 1-16,6-2-2 15,-2 2 0-15,-1-2-7 16,-3 2 0-16,-4 0-6 16,0 1 1-16</inkml:trace>
  <inkml:trace contextRef="#ctx0" brushRef="#br0" timeOffset="25796.0847">7038 9451 29 0,'-46'16'14'0,"-32"21"-14"16,61-27 20-16,3 8-20 16,0-2 1-16,-1 3-7 15,1-3 0-15,4 2 1 0,3-2 0 16</inkml:trace>
  <inkml:trace contextRef="#ctx0" brushRef="#br0" timeOffset="26148.2196">6826 9633 20 0,'-3'9'10'0,"-4"26"-4"0,7-23 13 0,-4 4-16 16,1 9 0-16,-1 0 3 31,1 0 0-31,-1-6-7 15,1-6 0-15,-1-4 6 16,4 0 1-16,0-9-3 0,4-9 1 16,3-7-2-16,3-3 0 15,4-6 0-15,7-3 1 0,8 3-2 16,9 0 1-16,-2 0-1 16,3 0 1-16,-1 3 0 15,-6 3 0-15,-4 3-1 16,-3 4 0-16,-4 6 0 15,-3 2 1-15,-4 4-1 16,-7 10 1-16,0-1-1 16,-7 7 1-16,0 9-3 0,-3 0 0 15,-8 0-5-15,0 3 0 16,-3 1-8-16,-3-7 1 16,-5-4-3-1,5-5 1-15</inkml:trace>
  <inkml:trace contextRef="#ctx0" brushRef="#br0" timeOffset="26497.4635">7049 9623 19 0,'14'-15'9'0,"14"12"-10"0,-21 3 15 16,0 3-14-16,-4 0 0 16,1 3 0-16,-4 0 0 15,-4 4 0-15,-3 2 1 16,-3 7-1-16,-4 0 1 0,-4 6 0 15,-3-6 1-15,-4 3-1 16,1-3 1-16,2-7 0 16,8 1 1-16,4-4-1 15,6-6 1-15,11 0-1 16,0-6 1 0,21-9-1-1,-3 2 1 1,0 1-2-16,3-4 1 15,-3 4-1-15,-4 0 0 16,-3-1 0-16,-1 1 1 0,-3 2-5 16,-3 4 1-16,-4 6-5 15,-3 7 1-15,-1-1-4 16,-6 10 1-16</inkml:trace>
  <inkml:trace contextRef="#ctx0" brushRef="#br0" timeOffset="26714.0099">6819 9987 24 0,'-35'16'12'0,"7"-22"-4"0,24 2 21 16,-3 1-24-16,4 0 0 16,3 3 4-16,0 0 0 15,7-3-10-15,7-3 0 0,3-1 8 32,15 1 1-32,10-6-2 15,15-4 1-15,-1 0-3 16,-3-6 1-16,0 0-2 15,0 4 0-15,0-1-1 0,-4 0 0 16,8 3-12-16,-1 4 1 16,11 5-9-16,-14-2 0 15</inkml:trace>
  <inkml:trace contextRef="#ctx0" brushRef="#br0" timeOffset="28533.3741">7740 9523 12 0,'-25'3'6'0,"8"10"13"0,13-13-11 0,1 0-4 16,-1 0 0-16,4 0 5 16,7 0 0-16,0-3-8 15,4-7 0-15,-1 4 7 16,4 0 1-16,4-1-2 15,3 1 0-15,0 3-3 16,4 0 1-16,3 3-3 16,4-6 1-16,14-1-1 0,-7-2 0 15,3 3-1-15,-3-1 1 0,-4-2-7 16,-3 0 1-16,0-4-8 16,-4 4 1-16,4-4-5 31,-4 0 0-31</inkml:trace>
  <inkml:trace contextRef="#ctx0" brushRef="#br0" timeOffset="29160.8713">8587 9366 26 0,'-18'3'13'0,"29"1"-6"0,-8-4 18 16,1 0-22-16,6 0 1 15,8 0 2-15,3-4 0 0,7-5-8 16,4 0 1-16,0-4 5 0,-1-3 1 16,-2-2-2-16,-1 2 0 31,-3-3-4-31,-1 0 1 0,-3-3-7 0,4 7 1 31,-14 2-7-31,-1 13 1 0</inkml:trace>
  <inkml:trace contextRef="#ctx0" brushRef="#br0" timeOffset="29325.2384">8675 9175 27 0,'-28'28'13'0,"-4"16"-7"16,28-31 16-16,-3 5-22 16,-3 14 1-16,-1-4 0 31,4 0 1-31,0 4-5 0,0 2 0 0,0 1-6 15,0 5 1 1</inkml:trace>
  <inkml:trace contextRef="#ctx0" brushRef="#br0" timeOffset="29550.1902">8364 9843 35 0,'-14'6'17'0,"28"-25"-2"16,-3 10 29-16,3 0-42 16,7-4 0-16,0-3 1 15,15-6 1-15,6 0-5 16,7-6 0-16,4 3 1 16,0-3 0-16,0 0-8 15,0-1 0-15,0 1-7 0,-4 6 0 16</inkml:trace>
  <inkml:trace contextRef="#ctx0" brushRef="#br0" timeOffset="29732.1575">9126 9394 40 0,'-38'16'20'0,"30"-6"-18"16,8-7 30-16,11 0-30 15,7 0 1-15,6-6 0 31,1-3 1-31,3-4-5 16,4 1 0-16,0-1 0 0,-4-5 1 16,0-4-8-16,0 0 1 15,-3 0-7-15,0 0 1 0</inkml:trace>
  <inkml:trace contextRef="#ctx0" brushRef="#br0" timeOffset="29930.2731">9398 9012 40 0,'-14'31'20'0,"-14"70"-20"16,21-67 34-16,-8 16-34 15,-2 7 0-15,-4 5 0 16,0 14 1 0,-1 8-1-16,5 7 0 15,-1-6-2-15,4-13 1 0,3-6-6 16,4-3 1-16,0-10-6 15,7-12 1-15</inkml:trace>
  <inkml:trace contextRef="#ctx0" brushRef="#br0" timeOffset="30200.3004">9218 9545 34 0,'-32'6'17'0,"-3"16"-16"0,24-16 28 15,-3 4-28-15,4-1 1 0,-1 4 2 16,1-1 1-16,3 1-5 31,-1-1 1-31,5-2 2 16,-1-1 1-16,1 1-1 16,3-1 1-16,0 1-2 15,7-7 0-15,7 3-2 0,0-3 1 16,4 0-4-16,3-6 0 15,4 0-5-15,-4-6 1 16,7-1-7-16,0 4 0 0</inkml:trace>
  <inkml:trace contextRef="#ctx0" brushRef="#br0" timeOffset="30565.13">9458 9429 23 0,'-14'-13'11'0,"10"10"-4"0,1 6 12 15,-4 4-16-15,0-1 0 16,0 7 3-16,-4 2 0 15,4 1-7-15,0 0 1 16,3-1 6-16,1-5 0 16,3-1-2-16,3 0 1 15,4-5-2-15,4-4 1 16,7 0-2-16,-4-4 1 16,0-2-3-16,0 3 1 0,0 3-6 15,0 0 1-15,0 0-9 16,-3 3 1-16,-4 7-2 15,-3-4 0-15</inkml:trace>
  <inkml:trace contextRef="#ctx0" brushRef="#br0" timeOffset="30750.6651">9370 9611 38 0,'-21'19'19'0,"-29"3"-23"0,36-10 37 16,-11 10-32-16,-3 3 0 15,-7 3 0 1,3 4 0-16,4-4-3 16,7 3 1-16,0-9-7 15,10-3 0-15,0-3-3 0,4-7 0 16</inkml:trace>
  <inkml:trace contextRef="#ctx0" brushRef="#br0" timeOffset="30927.9782">9310 9677 42 0,'0'-16'21'0,"10"19"-17"16,-3-3 39-16,0 6-41 16,1 1 0-16,2 5 1 15,1 1 0-15,-1-1-4 16,1 1 1-16,3 6-1 16,4-4 1-16,-4-2-7 31,0-1 0-31,4 1-8 15,-1 0 0-15</inkml:trace>
  <inkml:trace contextRef="#ctx0" brushRef="#br0" timeOffset="31134.3348">9867 9589 49 0,'4'9'24'0,"-4"32"-25"0,0-25 41 0,-7 9-39 16,-7 6 0-16,3 7 1 16,-7-1 0-16,-3 1-3 15,0-3 1-15,3-10-4 16,4-3 1-16,0-4-12 16,4-2 1-16</inkml:trace>
  <inkml:trace contextRef="#ctx0" brushRef="#br0" timeOffset="37675.61">10432 9090 21 0,'-29'-28'10'0,"29"25"-2"0,0 0 11 0,0 3-16 0,0 0 0 16,4 6 1-1,10 3 1-15,-3 1-6 16,-1 6 0-16,1-1 4 16,-1 1 0-16,1 3-1 0,0-4 1 15,-1 4-5-15,1-3 0 16,-1 0-8-16,-3 6 0 0</inkml:trace>
  <inkml:trace contextRef="#ctx0" brushRef="#br0" timeOffset="37914.4205">10294 9451 35 0,'-32'6'17'0,"15"0"-13"0,17-6 25 0,7-3-27 16,3-3 0-16,11-6 1 15,8-4 1-15,6-9-5 16,0-10 1-16,4-2 3 16,0-4 0-16,3 0-3 15,-3-3 0 1,0 13-5-16,0 3 1 16,-4 9-6-16,-10 9 1 15,-15 14-5-15,-6 5 1 16</inkml:trace>
  <inkml:trace contextRef="#ctx0" brushRef="#br0" timeOffset="38298.4502">10559 9335 21 0,'-39'47'10'0,"7"-3"-5"16,25-35 16-16,-4 1-18 15,1-1 1-15,-1-3 0 16,8 1 1-16,3-4-7 16,0-3 1-16,7-3 4 15,0-4 0-15,0-2-2 0,0 3 1 16,0-4-1-16,0 1 1 15,0-1-1-15,-3 4 0 0,-4 6 0 16,0 6 0-16,-4 1-1 16,1-1 1-16,-1 3-1 31,1 4 1-31,3 3-1 16,-4-1 1-16,4-2-1 15,0-1 0-15,0-2 0 16,0-1 0-16,4 1 1 0,-1-7 0 15,-3-3-1-15,0 0 1 16,4-13 0-16,3 4 0 16,-4-4 0-16,1 1 1 0,-1 2-1 15,1 1 1-15,-1 3 0 16,-3-1 0-16,0 1-4 16,0 0 0-16,0 6-5 15,0 0 0-15,0 0-6 16,0 0 0-16</inkml:trace>
  <inkml:trace contextRef="#ctx0" brushRef="#br0" timeOffset="38729.4541">10502 9501 20 0,'-7'9'10'0,"4"20"-3"0,3-20 10 0,0 4-15 31,-4 12 0-31,4 6 1 16,-3 7 1-16,-1-4-5 0,1 7 0 15,3-7 3-15,-4-5 1 16,4-4-2-16,0-3 1 16,0-7-3-16,0-5 0 0,0-4-2 15,0-6 1-15,4-9-3 16,-1-7 1-16,-3-9-1 15,0 3 1-15,0 0 1 16,0 0 1-16,-3 3 4 16,-1 4 0-16,-3 5 3 15,-4 7 1 1,1 0 1-16,3 0 0 16,3 3 1-16,4 0 0 15,7-10-2-15,0-2 1 16,4-4-3-16,7 0 0 0,-1-2-2 15,8-4 0-15,3-3-7 16,0 0 0-16,0-1-7 16,4 4 0-16,4 1-2 15,2-1 0-15</inkml:trace>
  <inkml:trace contextRef="#ctx0" brushRef="#br0" timeOffset="38899.0673">10802 9420 26 0,'-21'15'13'0,"-21"-8"-7"16,38-7 22-16,4 3-26 0,4-3 1 0,3 0 2 15,7 0 0-15,3-3-6 16,5-4 0-16,6-5 4 16,-4-4 1-16,1-3-6 31,3 0 0-31,1 4-7 16,-8-1 1-16,0 0-4 15,-3 4 0-15</inkml:trace>
  <inkml:trace contextRef="#ctx0" brushRef="#br0" timeOffset="39082.5113">11014 9197 35 0,'-11'22'17'0,"-28"28"-20"15,25-37 33-15,-7 12-29 16,-11 6 0-16,-7 7 1 16,4 6 0-16,3-1-3 15,4-2 1-15,4 6 1 16,6-9 1-16,4-7-6 15,7-3 0-15,3-9-7 0,4-9 1 16</inkml:trace>
  <inkml:trace contextRef="#ctx0" brushRef="#br0" timeOffset="39223.4587">10866 9608 34 0,'7'6'17'0,"0"0"-16"0,0-6 26 0,3-3-27 31,1 6 1-31,3-6-2 16,4-3 1-16,-1-4-7 16,1-2 0-16,3-7-3 15,-3 3 1-15</inkml:trace>
  <inkml:trace contextRef="#ctx0" brushRef="#br0" timeOffset="39401.5395">11067 9159 46 0,'-4'7'23'0,"4"-4"-25"16,4 0 45-16,-1 3-43 16,1 7 1-16,3-4 0 15,0 4 1-15,0-1-6 16,3 4 1-16,1-4-9 16,3 1 0-16,0-1-2 0,0-5 0 31</inkml:trace>
  <inkml:trace contextRef="#ctx0" brushRef="#br0" timeOffset="40719.538">11437 9382 22 0,'-18'9'11'0,"18"-12"-4"0,4 6 12 0,3-3-14 15,4 7 0 1,3-7 3-16,7 0 0 16,0-4-10-16,0 1 0 0,0-3 8 15,1-3 0-15,2-7-3 16,4-3 1-16,1-6-4 15,-1-3 0-15,-3 3-6 16,-4 0 1-16,-4 3-8 0,-2 6 0 16</inkml:trace>
  <inkml:trace contextRef="#ctx0" brushRef="#br0" timeOffset="40887.1642">11673 9090 26 0,'-17'29'13'0,"-1"36"-5"0,15-46 15 0,-4 13-22 15,-1 5 1-15,-2 4 0 16,3 0 0-16,-4-1-4 16,4 1 1-16,-3 0-3 31,3-3 0-31,0-1-5 16,-1 4 0-16</inkml:trace>
  <inkml:trace contextRef="#ctx0" brushRef="#br0" timeOffset="41385.5015">11374 9717 27 0,'-18'-6'13'0,"14"6"-7"16,4 0 19-16,4-6-23 15,6-3 0-15,5-1 1 16,6-2 1-16,7-4-5 16,0 0 0-16,0-3 3 0,4 1 1 15,0-1-2-15,-4 0 1 16,0 3-2-16,-6 4 0 15,-5-1-1-15,-3 10 1 0,-7 6-1 16,-3 10 0-16,-8-1-1 16,-3 7 1-16,-3 9 1 31,-4 7 1-31,3 6 1 16,-3-1 0-16,0 1 1 15,0 0 1-15,3-4-1 16,4-5 1-16,4-10-1 0,3 0 0 15,3-13-1-15,4-6 1 16,4-9-2-16,3-10 0 16,3-6 0-16,1-9 1 0,3-7-2 15,0 1 1-15,-3 2-1 16,-4 10 1-16,0 3-1 16,-3 3 0-16,-4 7 0 15,0 2 0-15,-7 10 1 31,0 0 0-31,0 13 0 0,0 6 0 16,0 6 0-16,4 0 1 16,-1 0-1-16,4 0 0 15,0-3-7-15,4-6 1 16,3-1-10-16,14-2 0 0,-3-13-1 16,-4-13 0-16</inkml:trace>
  <inkml:trace contextRef="#ctx0" brushRef="#br0" timeOffset="43017.7925">12277 9391 19 0,'-7'-25'9'0,"0"10"0"0,3 18 10 15,-3 6-16-15,-4 7 0 16,-3 3 3-16,0 6 1 0,0 3-7 16,0 3 0-16,0 1 6 15,3 5 0-15,1 4-1 16,3-6 0-16,3-1-2 15,4-6 0-15,0-3-1 16,7-9 1-16,0-7-2 16,7-9 0-16,4-9-6 15,3-7 0-15,0-6-6 16,0 4 0-16,1-1-3 16,-1 0 0-16</inkml:trace>
  <inkml:trace contextRef="#ctx0" brushRef="#br0" timeOffset="43249.2316">12365 9570 29 0,'-4'16'14'0,"8"6"-11"0,3-22 26 0,0 3-27 16,7 0 1-16,0-6 2 16,4 3 0-16,-1-6-6 15,1-7 1-15,-4-3 4 16,0-2 1-16,0-1-2 31,-6-3 1-31,-5 6-1 16,-6 0 0-16,-5 4-1 0,-2 6 0 15,-8-1-1-15,-3 4 0 32,10 0-8-32,11 3 0 15,8-6-6-15,6-4 0 16,7 7-2-16,0 3 1 0</inkml:trace>
  <inkml:trace contextRef="#ctx0" brushRef="#br0" timeOffset="43537.2627">12629 9498 25 0,'-21'25'12'0,"0"3"-4"16,18-21 23-16,3-1-27 0,0-3 0 16,0 0 3-16,3-6 1 15,4-6-10 1,7-7 1-16,0-6 5 16,4 6 0-16,0 1-3 15,3-4 1-15,4 0-2 16,-1 3 1-16,-3 4-2 0,1 5 1 15,-5 7 0-15,-6 7 1 16,-1-1 0-16,-6 3 0 16,-4 4 0-16,0-1 0 15,0 4-1-15,0 0 1 0,0-4-7 16,0-2 1-16,3-7-8 16,4-3 1-16,8-3-3 15,-1-4 1-15</inkml:trace>
  <inkml:trace contextRef="#ctx0" brushRef="#br0" timeOffset="43816.205">13201 9137 41 0,'-4'3'20'0,"-31"19"-26"0,25-12 41 15,-1 6-32-15,-3 5 1 0,-4 11-1 16,1-4 1-16,6 0-6 15,4-3 1-15,3-6 3 16,4 3 1-16,4-3-2 16,-1 3 0-16,1 3 0 0,0 3 1 15,-4 4-1-15,-4 5 1 16,0 4-1-16,-3 0 1 16,0 3-2-16,4-7 1 15,-4-5-6-15,0-7 0 16,0-3-7-16,0-7 0 0,-7-5-3 15,-4-1 0-15</inkml:trace>
  <inkml:trace contextRef="#ctx0" brushRef="#br0" timeOffset="43970.929">12838 9714 29 0,'-22'-28'14'0,"22"12"-4"16,0 7 24 0,4-4-30-16,7 4 1 15,3-3 0-15,3-1 0 16,8 0-7-16,10-2 1 15,4-1 0-15,3 0 1 16,1 1-10-16,-4-4 0 16,3 13-3-16,-3 2 0 15</inkml:trace>
  <inkml:trace contextRef="#ctx0" brushRef="#br0" timeOffset="44161.7252">13321 9479 37 0,'-11'10'18'0,"1"18"-22"0,10-19 33 31,-4 10-29-31,1-3 1 0,-1 6 0 16,1 6 0-16,-1 0-3 16,4 0 1-16,-3 1-7 15,3-4 0-15,7 0-2 16,0-13 0-16</inkml:trace>
  <inkml:trace contextRef="#ctx0" brushRef="#br0" timeOffset="44318.3515">13314 9416 41 0,'-11'-25'20'0,"11"19"-28"15,0-3 39-15,0 9-31 16,4 3 0-16,3-3-8 15,0 6 0-15,3-3 1 16,5 7 1-16</inkml:trace>
  <inkml:trace contextRef="#ctx0" brushRef="#br0" timeOffset="44904.9724">13670 9479 31 0,'-21'0'15'0,"-11"3"-9"0,25-3 22 0,-3 3-26 15,-5 4 1-15,-2 2 1 16,-1 4 1-16,4 5-6 0,0 1 1 0,3 0 3 15,4 0 1-15,0 3-2 16,4-6 1-16,3-4-1 31,3-3 0-31,11-2-1 16,1-10 0-16,6-7-1 0,0 1 1 16,0-7 0-16,4-3 0 15,-1 0-1-15,1-2 1 16,-4 2-1-16,-3 0 1 15,-4 6-2-15,-3 7 1 0,-1 6-1 16,-3 6 1-16,-3 10 0 16,-8 9 0-16,-3 6 0 15,4 10 1-15,-4 6 1 16,-4 3 0-16,-3 4 1 16,-4-4 0-16,-6 0 1 15,-1-3 1-15,-7-3-2 16,0-6 1-1,1-7 0-15,2-3 0 16,5-9-2-16,3-6 0 16,3-7-1-16,0-6 0 15,1-6-5-15,6-10 1 0,8-3-7 16,6 0 0-16,8-9-7 16,10-3 1-16,7 3-4 15,4-4 1-15</inkml:trace>
  <inkml:trace contextRef="#ctx0" brushRef="#br0" timeOffset="45268.6751">13959 9473 38 0,'-14'6'19'0,"14"7"-20"0,4-10 35 0,-1 0-32 31,4 0 0-31,0 0 2 15,4-3 0-15,0-6-5 16,3-3 1-16,0-4 2 16,4 4 1-16,-4-4-1 0,-4 1 0 15,-10-4-1-15,-7 10 0 16,-3-1-1-16,-5 10 1 16,-2 1 0-16,-1 2 0 0,-3 6 1 15,0 4 1-15,3 3 1 16,1 0 1-16,6-1-1 15,4-2 1-15,3 3-1 16,4-6 1-16,7-1-3 16,8-3 0-16,6-2-6 0,0-4 0 15,11-6-13-15,14-4 1 16,-4-2-3-16,-3-10 0 16</inkml:trace>
  <inkml:trace contextRef="#ctx0" brushRef="#br0" timeOffset="46035.3523">14679 9253 23 0,'-3'-9'11'0,"6"0"2"0,-3 2 13 0,-7 7-23 15,-7 0 1-15,-4 13 1 16,-3 6 0-16,0 6-7 16,-4 3 1-16,-3 0 3 15,3 0 1-15,1 1-5 0,2-4 1 16,8-3-6-16,4-4 0 16,-1-2-5-16,8 0 1 15</inkml:trace>
  <inkml:trace contextRef="#ctx0" brushRef="#br0" timeOffset="46190.272">14485 9457 29 0,'11'-9'14'0,"3"12"-8"0,-7-3 22 0,3-3-25 16,1 0 0-16,14 3 0 16,3-3 0-16,7-1-4 15,4-2 0-15,0-3 3 16,0-4 0-16,-8 4-7 15,-2 2 1-15,-8 7-8 16,-7 10 1-16</inkml:trace>
  <inkml:trace contextRef="#ctx0" brushRef="#br0" timeOffset="46755.231">14616 9583 35 0,'-106'31'17'0,"95"-31"-14"15,11 0 25-15,0 0-27 16,7-3 0-16,0-7 0 15,7-2 0-15,4-4-2 16,3 1 1-16,4-1 1 16,0-3 0-16,-4 6-5 0,0 4 1 15,-3 3-2-15,-8 3 0 16,-3 6-1-16,-7 3 0 16,-10 7 0-16,-4 9 1 31,-8 0 4-31,5 6 1 0,-1 6 2 15,0 1 1-15,4-1 1 16,0-2 0-16,4-4 0 0,3-3 0 16,0-3-1-16,3-6 0 0,0-4-2 15,4 1 0-15,0-13-1 16,8-4 1-16,-1-8-1 31,7-4 1-31,3-6-1 0,8 0 1 0,0-3-1 16,-1-3 1-16,-6 12-1 31,-4 4 0-31,-7 9 0 16,-7 6 0-16,-10 13 1 0,-12 5 0 15,1 8 2-15,-3 8 0 16,-1 1 1-16,0 0 1 16,4-7 0-16,0-3 1 15,7-3-1-15,3-3 0 0,4-6-2 16,7-4 0-16,7-5-1 15,4-7 0-15,3-3-1 16,11-7 1-16,10-15-4 16,7-3 1-16,8-4-8 15,-5-8 0-15,1-14-7 16,4 14 0 0</inkml:trace>
  <inkml:trace contextRef="#ctx0" brushRef="#br0" timeOffset="46973.1932">14954 9442 42 0,'-35'9'21'0,"35"-12"-18"16,7 0 30-16,-3 0-30 15,6-1 0-15,4-2 0 0,4 0 1 16,3-10-6-16,0-3 1 15,4-3 1-15,7 0 0 16,-4-3-7-16,0 3 0 16,-3 4-7-16,-4 8 0 0</inkml:trace>
  <inkml:trace contextRef="#ctx0" brushRef="#br0" timeOffset="47156.6728">15028 9394 33 0,'-35'48'16'0,"3"-5"-14"0,25-33 22 15,0 2-24-15,4 4 0 32,-1 0 0-32,4-4 1 15,4-2-2-15,-1-1 1 16,4-6-4-16,7-6 1 0,0-6-5 16,4-4 0-16,0-3-1 15,3-6 0-15</inkml:trace>
  <inkml:trace contextRef="#ctx0" brushRef="#br0" timeOffset="47706.9211">15187 9354 23 0,'-7'-7'11'0,"-28"36"-10"0,28-23 21 16,-4 3-22-16,1 4 1 15,-5 3 0-15,-2 6 0 0,-1-1-1 16,1 1 1-16,-1 0 1 16,-3 10 0-16,0-4 1 15,3 0 1-15,0 4 2 31,4-4 0-31,4-6 0 16,-5-7 0-16,8-2-1 16,7-10 1-16,0-3-2 0,11-12 1 15,7-4-3-15,-1 0 0 16,1-3-1-16,0 4 0 16,-1-1 0-16,-3 3 0 15,0 4-1-15,-3 6 1 0,-7 6-1 16,-4 0 0-16,-4 7-1 15,-3 5 1-15,-4 10 0 16,1 0 0-16,-1 1-1 16,1-5 1-16,-1 1 0 0,0-3 1 31,4-3 0-31,4-7 0 16,-1-6-1-16,4-9 1 15,4 0 0-15,3-7 0 16,0 1-1-16,4-1 0 15,-1-2-1-15,1 5 1 0,-1 1 0 16,-3 3 0-16,0 2 0 16,-3 4 0-16,-1 4 0 15,-3 5 0-15,0 0 0 16,0 1 0-16,0-1 0 0,0 1 1 16,8-7-1-16,2-3 1 15,4-10-5-15,11-2 0 16,3-4-5-16,4-3 0 15,3-3-7-15,0 0 1 16,4 0-2-16,7 0 1 0</inkml:trace>
  <inkml:trace contextRef="#ctx0" brushRef="#br0" timeOffset="48153.5396">15561 9451 34 0,'-39'16'17'0,"15"18"-20"0,16-25 36 16,1 7-31-16,-3 3 1 16,-4 3 4-16,-4-3 0 31,-3 0-8-31,3-7 1 15,4-2 5-15,4-10 0 16,3-7-2-16,7-5 1 16,3-4-3-16,8-6 1 0,-1-6-1 15,8-4 0-15,3 1-2 16,0 0 1-16,0 3 0 16,4 2 0-16,0 8 0 15,-8 2 0-15,5 10 0 16,-1 6 0-16,-4 6 1 15,-3 7 0-15,1-4 0 16,-5 7 1-16,-3 2-1 16,-7 8 0-16,-3 2 0 0,-4 0 0 15,0 0-1-15,0 4 1 16,-1-7-7-16,1-3 1 16,7-7-7-16,4-2 0 15,-1 2-5-15,1-8 1 0</inkml:trace>
  <inkml:trace contextRef="#ctx0" brushRef="#br0" timeOffset="48590.01">16020 9332 35 0,'0'15'17'0,"-7"1"-16"15,3-3 29-15,1 2-29 16,-5 4 0-16,1 6 1 16,-3 0 1-16,-1 0-4 0,1-3 1 0,-1-3 1 31,4 0 0-31,0-6 0 16,3-4 0-16,1-6-1 15,3-3 1-15,3-9 0 16,5-4 1-16,2-12 0 15,1 3 0-15,3-3 0 0,3-9 1 16,1-4 0-16,3 3 0 0,4 1-1 16,0-1 1-16,6 4-1 15,1 0 1-15,10-1-2 16,4 7 1-16,0 3-2 16,4 3 1-16,-5 1-1 15,1-1 1-15,0 6-1 31,-4 4 1-31,-3-1-6 16,-3 4 0-16,-8 6-7 16,-4 0 1-16,-6 16-5 0,-7 0 0 0</inkml:trace>
  <inkml:trace contextRef="#ctx0" brushRef="#br0" timeOffset="49354.1746">16157 9586 24 0,'-10'9'12'0,"-1"16"-11"0,8-18 15 15,-1 2-15-15,0 3 0 16,1 4 1-16,-1-3 1 0,1-4-3 16,-1-3 1-16,4-6 2 15,0-6 0-15,7-10-1 16,4-2 1-16,3-4 0 15,4-7 0-15,10 1-1 16,7-3 1-16,1-1-1 16,2 4 1-16,-2 0-1 15,2 6 0-15,-6 3 0 0,0 4 1 16,-7 2-2-16,-8 4 1 31,-3 6-1-31,-3 9 1 16,-4 6-1-16,-3 1 1 15,-12 6-3-15,-6 6 0 16,0 3-4-16,-7 0 1 0,-4 0-3 16,-6-2 0-16,2-8-1 15,1 1 1-15,4 0 1 16,-1-6 0-16,7-4 3 16,4-3 1-16,3-6 1 15,4-6 1-15,4 3 1 0,3-3 1 16,3-1 0-16,12 1 1 15,-1 0 0-15,0 3 1 16,0-1 0-16,-4 1 0 0,1 0 0 16,-7 3 0-16,-1 6 0 15,-6 4 0-15,-4 2-1 16,-1 1 1-16,-2-1-1 31,3-2 0-31,0-4-1 16,3 0 0-1,11-21-5-15,4-7 0 16,-1-6-6-16,5-4 1 16,-5-2-5-16,1-10 0 15</inkml:trace>
  <inkml:trace contextRef="#ctx0" brushRef="#br0" timeOffset="49556.9725">16387 9024 37 0,'-15'32'18'0,"-6"62"-19"15,18-56 32-15,-8 15-29 16,-6 0 0-16,-1 10 0 0,0 12 0 16,1 7-3-16,-1 9 0 15,4-10 2-15,0-9 1 16,3-9-4-16,1-3 1 16,3-17-4-16,-1-8 0 15,5-10-4-15,-1-9 1 16,8-10-4-1,-4-6 0-15</inkml:trace>
  <inkml:trace contextRef="#ctx0" brushRef="#br0" timeOffset="49773.1501">16235 9843 20 0,'10'-28'10'0,"-27"9"-2"0,13 19 16 16,1 3-19-16,-4 3 1 0,-4 1 5 16,1 2 0-16,-1 7-12 15,0-4 0-15,4 1 9 16,4-1 1-16,3 1-4 15,3-4 1-15,4 4-2 16,4-7 0-16,7-6-3 16,10 0 1-16,4-9-6 15,6-10 0-15,5-6-7 0,-1-13 1 32,4 4-7-32,0-1 1 15</inkml:trace>
  <inkml:trace contextRef="#ctx0" brushRef="#br0" timeOffset="49958.7884">16838 9313 47 0,'0'-13'23'0,"21"4"-22"16,-10 6 42-16,3 0-42 16,7-7 1-16,14-2 0 15,-6-10 0-15,2 0-3 16,1 0 1-16,3 3-3 15,1-6 0-15,-1 6-8 16,0 4 0-16,-7 8-4 0,-10 7 0 16</inkml:trace>
  <inkml:trace contextRef="#ctx0" brushRef="#br0" timeOffset="50322.5576">16849 9492 41 0,'-85'53'20'15,"43"-3"-22"-15,31-34 37 0,0 12-33 16,1 0 1-16,-1-3 0 16,4-3 1-16,4-6-6 15,6-7 1-15,4-12 3 16,7-9 1-16,4-10-2 16,10-6 0-16,11-4-1 15,7-5 1-15,7 2-1 16,0 1 0-16,-4-4 1 15,1 7 0-15,-5 6 0 0,1 3 0 16,-7 6 1-16,-7 6 0 16,-4 10 0-16,-7 7 1 31,-7 2-1-31,-3 1 1 16,-8 5-2-16,-3 4 1 0,-3 3-4 15,-4 0 0-15,-4 0-5 16,-3 0 0-16,-3-6-8 15,-1-4 1-15,0 4-3 16,4-7 0-16</inkml:trace>
  <inkml:trace contextRef="#ctx0" brushRef="#br0" timeOffset="50492.4561">17067 9379 41 0,'-3'-6'20'0,"-4"18"-23"0,0-3 40 0,-7 4-36 16,-4 3 0-16,-3 6 1 15,-4 6 0-15,0 0-3 16,-6 7 0-16,2-4-4 31,5-6 0-31,6 0-8 16,11-3 1-16</inkml:trace>
  <inkml:trace contextRef="#ctx0" brushRef="#br0" timeOffset="50675.9507">17060 9473 41 0,'7'-16'20'0,"4"4"-11"0,-7 9 32 0,3 3-38 16,0 0 0-16,0 3 0 15,0 3 1-15,3 0-5 16,1 0 0-16,-4 4-1 0,0-1 0 16,0 4-8-1,-7 2 1-15,0 7-7 0,-3 7 1 16</inkml:trace>
  <inkml:trace contextRef="#ctx0" brushRef="#br0" timeOffset="50840.4096">16884 9793 45 0,'-35'12'22'0,"6"-15"-12"15,26 3 39-15,3 0-45 16,7 0 1-16,11-3 2 16,6-3 0-16,5-1-9 31,9-2 0-31,-2 0 5 15,-1-1 0-15,-3-2-11 0,3-4 0 16,0 7-11-16,-7 2 0 16</inkml:trace>
  <inkml:trace contextRef="#ctx0" brushRef="#br0" timeOffset="75778.7705">12993 11411 22 0,'-46'6'11'0,"46"7"-4"0,0-13 12 16,11-4-16-16,3-5 0 15,0-3 2-15,0-10 0 16,0 3-6-16,0 0 0 0,0-3 5 0,-3-3 0 31,-4 3-2-31,-4 3 1 0,-3 3-2 16,-7 4 1-16,-10 9 0 15,-8 6 0-15,0 6 0 16,-3 7 0-16,0 9 1 0,0 10 0 16,3 2 1-1,4-5 0-15,3 2 0 16,4 4 0-16,3-4-1 15,8-9 0-15,3-3-1 0,7 0 0 16,4-9-1-16,6-4 1 0,4-6-1 31,11-3 0-31,14-6-1 16,0-10 1-16,0-3-7 0,-4-2 0 16,-3-1-9-16,0-3 1 15,-1-7-3-15,-6 1 0 16</inkml:trace>
  <inkml:trace contextRef="#ctx0" brushRef="#br0" timeOffset="76092.296">13310 11097 29 0,'-10'16'14'0,"-1"9"-9"16,8-12 23-16,-1 5-25 16,1 7 0-16,-4 10 2 15,-1 3 1-15,5 5-6 16,-1 4 0-1,1-9 5-15,-1-3 1 16,1-10-1-16,-1-6 0 16,4-1 0-16,0-8 0 0,0-10-2 15,0 0 1-15,0-13-2 16,4-9 0-16,-1-9-1 16,4-4 1-16,4 4-1 15,0-3 0-15,3-1-2 16,3 4 1-16,1 2-7 15,3 8 0-15,0 2-9 16,0 9 0-16,18 4-2 16,-11 0 1-16</inkml:trace>
  <inkml:trace contextRef="#ctx0" brushRef="#br0" timeOffset="76332.85">13476 11361 29 0,'-28'53'14'0,"10"16"-9"16,15-53 25-16,-8-1-26 15,8 4 0-15,-1-3 5 16,1-1 0-16,-1-8-10 16,4-7 1-16,4-13 6 15,3-6 1-15,7-9-2 16,-4-9 0-16,4-4-3 16,15 0 1-16,2 0-4 15,5 0 1-15,-1 7-8 0,4 3 0 31,-4 2-8-31,-3 4 0 16,3 3-1-16,-3 4 1 16</inkml:trace>
  <inkml:trace contextRef="#ctx0" brushRef="#br0" timeOffset="76609.6506">13794 11307 35 0,'-14'60'17'0,"14"-13"-15"15,0-38 34-15,3-2-32 0,4-1 0 16,0-3 3-16,4-9 0 15,-1-4-8-15,4-8 0 16,1-8 5-16,-1 1 1 16,0-3-2-16,-4 0 0 15,-3 3-1 1,-3 3 1-16,-4 3-2 16,-7 3 1-16,0 4-1 15,-4 2 1-15,1 1-2 16,-1 6 1-16,0 0-1 15,1 3 0-15,3 3-6 16,3 0 0-16,4 3-8 0,4 1 0 0,6-1-3 16,5-6 0-16</inkml:trace>
  <inkml:trace contextRef="#ctx0" brushRef="#br0" timeOffset="77020.3173">14101 11160 29 0,'-15'9'14'0,"-9"32"-9"0,20-31 22 16,-3 5-25 0,0 4 1-16,0 6 2 15,0 6 0-15,0-2-5 16,0-7 1-16,3-4 5 0,1-5 0 16,-1-7 0-16,1-6 0 15,3-9-1-15,3-10 0 0,4-3-1 31,11-3 1-31,3-6-2 16,4-1 1-16,7 4-2 0,-1 3 0 0,5 3-1 16,-5 6 0-16,1 1-9 0,0 2 1 15,0 4-11-15,6 2 1 32,-2-8-1-32,-8-1 0 15</inkml:trace>
  <inkml:trace contextRef="#ctx0" brushRef="#br0" timeOffset="78105.424">15088 11194 20 0,'-10'4'10'0,"-4"21"-5"16,10-16 14-16,-3 10-15 31,0 12 1-31,3 10 2 16,1 0 0-16,-1 0-8 16,4-7 0-16,0-3 6 0,0-2 1 15,4-7-3 1,3-4 0-16,0-8-1 15,0-4 1-15,4-12-5 16,3-7 0-16,14-12-7 16,0-6 0-16,4-7-3 0,3-9 0 15</inkml:trace>
  <inkml:trace contextRef="#ctx0" brushRef="#br0" timeOffset="78446.4966">15399 11088 29 0,'-25'31'14'0,"-3"32"-8"15,17-41 24-15,1 12-26 16,-4 10 0-16,-1 6 3 16,1-3 1-16,4-3-10 15,-1-9 1-15,8-7 5 0,3-6 1 16,3-13-2-16,8-2 0 16,3-14-2-16,7-5 1 15,4-10-1-15,-1-3 0 16,-2-3-1-16,-1-1 0 15,0 4-1-15,0 6 1 16,-3 4 0-16,-4 5 1 16,0 4-1-16,-3 6 1 15,-4 10 0-15,-4 5 1 16,-3 7-1-16,0 3 1 0,0 0-2 16,-3-3 0-16,3-3-7 15,0 0 1-15,3-7-9 31,1 4 0-31,3-13-1 16,3-3 1-16</inkml:trace>
  <inkml:trace contextRef="#ctx0" brushRef="#br0" timeOffset="78743.5147">15628 11386 38 0,'7'-13'19'0,"11"-12"-22"0,-11 16 37 0,3-4-33 16,5-3 0-16,-1 1 0 15,-4-1 1-15,1 4-2 16,-4 2 0-16,-11 7 1 16,-6 6 0-16,-1 0-1 15,-3 13 1-15,-4 9 1 16,1 10 0-16,-1-1 0 16,0 1 1-16,4-7 0 0,4-3 0 31,3-3 0-31,0-3 1 0,3-4-2 15,4-5 0-15,7-1-4 16,4-9 1-16,3-6-7 16,0-7 1-16,11-6-8 15,10-2 1-15,7-11-2 16,1 1 1-16</inkml:trace>
  <inkml:trace contextRef="#ctx0" brushRef="#br0" timeOffset="78926.9887">15967 11339 40 0,'-14'31'20'0,"3"0"-24"0,11-24 43 0,4-1-36 16,-1 0 0-16,1 0 0 15,-1-2 1-15,4-4-5 16,0-10 0-16,4-2-1 16,-1-10 0-1,5-3-6-15,-1 0 1 16,3-10-7-16,4-3 1 15</inkml:trace>
  <inkml:trace contextRef="#ctx0" brushRef="#br0" timeOffset="79096.9701">16224 10856 40 0,'4'3'20'0,"-15"31"-17"0,8-21 34 0,-1 12-34 16,-3 6 1-16,-3 7 0 15,-5 12 0-15,-2-3-6 16,3 10 1-16,-4 5 2 0,4 4 0 15,0-3-7-15,3-7 1 16,4-9-7-16,7-3 0 16,7-15-3-16,4-20 1 15</inkml:trace>
  <inkml:trace contextRef="#ctx0" brushRef="#br0" timeOffset="79297.1364">16196 11273 38 0,'-14'6'19'0,"-18"47"-16"15,25-40 37-15,0 6-35 16,0 6 0-16,3-3 2 31,1-3 0-31,3-4-10 16,3 1 1-16,5-3 6 16,-1-7 0-16,3-6-7 0,4-3 0 0,0-10-8 15,15-3 1-15,-1-2-6 16,7-7 0-16</inkml:trace>
  <inkml:trace contextRef="#ctx0" brushRef="#br0" timeOffset="79430.5715">16450 11279 38 0,'-14'16'19'0,"-11"40"-25"0,22-46 32 16,-4 5-26-16,3 1 0 15,1 0-8-15,-1-4 1 16,1 1 1-1,3-1 0-15</inkml:trace>
  <inkml:trace contextRef="#ctx0" brushRef="#br0" timeOffset="79578.5611">16457 11270 30 0,'-7'-38'15'0,"18"0"-2"16,-4 26 22-16,-4-1-32 15,4 1 0-15,4 2 0 0,-4 1 0 16,0 0-9-16,0 2 0 15,4 4-3-15,-1 3 1 0,1 3-5 16,3 4 0-16</inkml:trace>
  <inkml:trace contextRef="#ctx0" brushRef="#br0" timeOffset="79847.5415">16574 11270 25 0,'-11'40'12'0,"4"-5"-2"16,3-23 20-1,4 4-26-15,-3 0 0 16,3-7 1-16,0 1 1 31,7-17-7-31,0-2 1 16,4-7 4-16,3 1 1 15,0-1-3-15,3 0 0 16,1 1-1-16,0 2 0 16,-1 7-1-16,-3 3 1 15,-3 6-1-15,-8 6 0 0,-3 10 1 16,0 0 0-16,0 3-1 0,0-3 1 15,0-1-5-15,0-5 0 16,4-4-5-16,3 1 0 16,4-10-5-16,-1-3 0 0</inkml:trace>
  <inkml:trace contextRef="#ctx0" brushRef="#br0" timeOffset="80164.4704">16937 11263 33 0,'7'4'16'0,"-14"5"-9"16,3-3 26-16,1 4-29 15,-4-4 0-15,3 3 1 16,1-2 1-16,-1 2-8 31,4-6 0-31,7-3 5 16,7 0 1-16,-7 0-3 0,7-3 0 16,1 3-1-16,-1 0 1 0,0 6-1 15,-4 10 1-15,1 9 1 16,-7 3 0-16,-8 10 0 15,-3 6 1-15,-4-7 2 16,-6 1 0-16,-1 0 0 16,0-1 1-16,-6-5-1 15,3-7 0-15,-4-6-1 0,7-10 1 16,1-3-9-16,3-9 1 16,3-6-12-16,11-4 0 31,11-12-6-31,-1-19 0 0</inkml:trace>
  <inkml:trace contextRef="#ctx0" brushRef="#br0" timeOffset="80714.8584">17720 11270 36 0,'-14'0'18'0,"-7"44"-16"15,14-22 25-15,0 3-25 16,0 9 0-16,0 1 1 16,-1 2 1-16,1-5-5 15,4-1 0-15,3-9 3 16,3-6 1-16,8-10-6 15,3-6 1-15,7-16-8 16,7-6 0-16,4-6-2 16,14-3 0-16</inkml:trace>
  <inkml:trace contextRef="#ctx0" brushRef="#br0" timeOffset="80948.381">17988 11461 37 0,'-14'38'18'0,"21"-1"-20"0,-3-31 36 0,3 4-32 16,7-7 0-16,0-3 3 15,4-3 0-15,-1-10-6 16,4-2 0-16,1-4 5 16,-8-3 0-16,-4 0-1 15,-3 0 0-15,-10 3-1 0,-1 4 1 16,-6 2-2-16,-4 4 1 16,-8 2-1-16,-2 4 0 15,2 3-4-15,1 3 0 16,7 4-7-16,11 2 0 15,6 4-5-15,8-10 0 16</inkml:trace>
  <inkml:trace contextRef="#ctx0" brushRef="#br0" timeOffset="81332.967">18221 11530 39 0,'-21'53'19'0,"0"7"-16"0,17-54 30 0,4 4-30 16,0-1 1-16,4-3 2 16,-1 0 1-16,4-6-8 15,7-6 1-15,0-3 4 32,8-10 1-32,-1-16-2 15,3-2 0-15,1-10-1 16,0-6 0-16,3-4-2 0,7-3 1 15,-3-5-1-15,7-7 1 16,-7-4-1-16,-4 4 0 16,-3 9-1-16,-4 20 1 15,-7 11 0-15,-4 13 0 0,-2 16 0 16,-12 19 0-16,-3 9 0 16,-7 9 1-16,-7 13 0 15,-4 7 0-15,0 15-2 16,1 3 1-16,2-3-6 15,5 3 0-15,-1-12-7 16,11-10 1-16,4-6-5 16,-1-19 0-16</inkml:trace>
  <inkml:trace contextRef="#ctx0" brushRef="#br0" timeOffset="81648.8778">18683 11423 43 0,'28'-22'21'0,"-7"-9"-26"16,-13 15 38-16,2-2-33 16,4-4 1-16,0 0 2 15,0 0 0-15,-3 3-3 0,-4 3 1 16,-7 4 1-16,-7 5 1 16,-4 7-1-16,-3 10 1 15,-3 5-1-15,-8 11 1 0,-3 8 1 16,3 10 1-16,0 0-1 15,8-7 1-15,-1 4 0 16,8-6 0-16,6-7-2 16,11-3 0-16,7-9-3 15,4-7 1-15,-1-9-9 16,5 0 1-16,2-3-11 0,5-6 1 31,2-13-2-31,-6-3 1 16</inkml:trace>
  <inkml:trace contextRef="#ctx0" brushRef="#br0" timeOffset="82349.4505">19240 11188 39 0,'15'0'19'0,"6"-12"-22"0,-11 5 37 16,4-2-34-16,8 0 1 15,2-4 1-15,5-3 0 16,2-3-2-16,5 1 0 15,2-1-4-15,-2 6 1 0,-8 7-6 16,-7 3 1-16,-7 6-4 16,-7 10 1-16</inkml:trace>
  <inkml:trace contextRef="#ctx0" brushRef="#br0" timeOffset="82580.8992">19396 11282 20 0,'-50'60'10'0,"29"37"-3"0,18-78 15 16,-1 6-19-16,1-3 1 15,3-6 1-15,7-4 0 0,3-12-6 16,4-6 0-16,8-13 4 16,-1-9 1-16,0-4-2 15,0-2 1-15,0 3-1 16,-7 2 1-16,-3 4-2 16,-8 3 1-16,-3 7-1 0,-3 2 1 15,-4 1-1-15,0 2 1 16,0 4-5-16,3-4 0 15,1 1-5-15,3 0 1 0,3-1-5 16,1 1 0-16</inkml:trace>
  <inkml:trace contextRef="#ctx0" brushRef="#br0" timeOffset="82816.385">19526 11232 21 0,'0'38'10'0,"-10"53"-2"15,6-63 13-15,1 9-17 16,-4 11 1-16,-4-1 3 15,0 0 1-15,1 3-10 16,-1-9 1-16,-3-7 7 16,0-3 0-1,0-9-2 1,3-6 0-16,4-13-2 16,4-9 1-16,3-10-8 15,7-6 0-15,3-15-8 16,4-4 1-16,11-12-4 15,17-7 1-15</inkml:trace>
  <inkml:trace contextRef="#ctx0" brushRef="#br0" timeOffset="83151.0154">20041 10900 40 0,'-24'25'20'0,"-22"44"-21"16,32-54 37-16,-4 7-33 15,-3 0 1-15,3 3 1 16,4 0 0-16,4-3-7 16,2-3 1-16,5-3 4 15,3-7 0-15,7-2-2 0,4-11 1 16,3-5-1-16,3-3 0 16,8-1 0-16,0-9 0 15,-1 3-1-15,5 0 1 16,2-3-2-16,-2 7 1 0,-8 2-1 15,-4 1 0-15,-2 9-1 16,-5 6 1-16,-3 6 0 16,-7 0 1-16,0 4 0 0,0 0 0 15,-10 2-6 1,-1 4 1-16,0 3-8 0,1 3 0 31,-1-6-1-31,1 0 0 16</inkml:trace>
  <inkml:trace contextRef="#ctx0" brushRef="#br0" timeOffset="83583.6239">19886 11320 28 0,'-18'12'14'0,"8"29"-12"15,10-28 26-15,-4 6-27 16,1 9 1-16,-1 0 1 15,-3 10 0-15,0-4-4 16,-3 1 1-16,-1-1 2 0,0 1 1 16,1-7-2-16,6-6 1 15,-3-3-1 1,4-7 1-16,-1-6-1 16,11-9 0-16,0-6-1 15,0-4 1-15,4-18-1 16,3-7 1-16,4-12-1 0,3-9 1 15,4 2 0-15,-1 7 1 16,1 6 0-16,3 6 1 16,-3 4-1-16,0 9 0 0,-4 9 0 15,0 7 1-15,0 9-2 16,-10 6 1-16,-4 13-1 16,-7 12 1-16,-4 10-1 15,-3 3 0-15,0 3-3 16,0 0 1-16,0-9-7 15,0-7 0-15,0-3-7 0,0-6 0 16</inkml:trace>
  <inkml:trace contextRef="#ctx0" brushRef="#br0" timeOffset="83832.7809">19964 11489 23 0,'3'-22'11'0,"15"3"-7"15,-11 19 8-15,0 4-12 16,-4 5 1-16,1 4 3 16,-8 2 1-16,1 7-3 0,-4 6 0 15,-4-3 3-15,-3-3 1 16,4-3 1-16,-1 3 0 16,4-9-2-16,-4-1 0 15,8-5-2-15,3-4 1 0,7-6-6 16,7-4 1-16,4-5-7 15,-1-10 0-15,4-6-5 16,15-10 0-16</inkml:trace>
  <inkml:trace contextRef="#ctx0" brushRef="#br0" timeOffset="84164.439">20362 11151 44 0,'4'-4'22'0,"10"-8"-28"15,-7 6 40-15,4-1-34 16,-1 1 0-16,1-7-3 16,3-2 0-16,4 2-1 15,-8 4 1-15,-3-1-6 16,-3 7 1-16,-4 6-3 16,-4 4 0-16,-3 2 2 15,32 7 9 1,-71-1 2-16,25 14 1 15,3-4 5-15,1-6 1 16,6-4 2-16,4-2 1 16,3-4-5-16,4-2 0 0,4-7-4 31,-1 0 1-31,4-4-8 16,4 1 0-16,-4 3-8 15,4 0 0-15,3 3-1 16,0 1 1-16</inkml:trace>
  <inkml:trace contextRef="#ctx0" brushRef="#br0" timeOffset="84501.9679">20366 11524 38 0,'-4'18'19'0,"8"-24"-24"0,-1-3 41 0,4-1-36 0,1-5 1 16,2-7 0-1,4 0 0-15,0 0-4 0,4 3 1 16,-7 0-2-16,-1 4 0 15,-3 2-3-15,-7 4 0 32,-3 9-2-32,-4 3 1 15,0 6 3-15,-4 7 1 16,-7 3 6-16,4 3 0 0,-7 6 5 16,3 0 0-16,-3 0 5 15,4 0 0-15,2-6 0 16,5-3 0-16,3 0-3 15,3 0 1-15,8-3-3 16,-1-1 0-16,8-2-4 16,0-1 1-16,3-5-6 0,0-1 1 15,3-3-12-15,8 0 0 16,7 0-6-16,0-15 1 16</inkml:trace>
  <inkml:trace contextRef="#ctx0" brushRef="#br0" timeOffset="85163.2703">21332 11028 35 0,'-21'-12'17'0,"-18"27"-14"0,22-2 23 0,-4 3-26 31,-4 6 1-31,-3 6 0 16,0 6 0-16,-4 1-1 0,4 6 0 0,6-4-3 15,5-6 0-15,6 1-3 16,8-10 0-16,3-13-3 15,3-3 0-15,4-9 0 16,4-3 0 0,3-3 7-16,0-7 0 15,4-3 4-15,6 0 0 16,8-3 3-16,7-3 0 0,0 0-1 16,0 3 1-16,-1 3-7 15,-6-2 0-15,-7 5-4 16,-4-3 0-16</inkml:trace>
  <inkml:trace contextRef="#ctx0" brushRef="#br0" timeOffset="85667.4832">21350 11110 24 0,'-18'3'12'0,"-6"9"-12"16,17-5 21-16,0 2-21 0,-11 7 0 0,0 3 0 16,1 3 1-16,-1 3-2 15,0 3 0-15,4 0-1 16,0 0 0-16,4 4-1 31,-1-4 1-31,1-3-1 16,-1-3 1-16,4-6 1 15,3-1 1-15,1-2 3 16,3-4 0-16,3-6 0 0,4-6 1 16,4-3 0-16,10-10 0 15,7 4-1-15,4-7 0 16,-4 0-4-16,4-3 0 0,-7 6-3 15,-8 7 1-15,-2 9-3 16,-5 3 0-16,-6 10 0 16,-8 6 0-16,-3 3 3 15,-7 3 1-15,0 3 4 16,-7 0 1-16,-1-3 4 16,5 0 0-16,3-6 1 0,3-3 0 15,1-4 0-15,10-2 0 16,7-7-3-16,0-3 1 15,3-6-2 1,1-4 1-16,-1-2-2 16,1-1 1-16,-4 0-2 15,0 7 0-15,-3-3-1 16,-8 3 1-16,1 2-7 16,-12 4 1-16,1 0-8 15,0 0 0-15,0 0-3 16,-3-3 1-16</inkml:trace>
  <inkml:trace contextRef="#ctx0" brushRef="#br0" timeOffset="86019.8452">20934 11122 27 0,'-11'-3'13'0,"11"0"-9"16,0 3 23-16,0 0-26 16,0 3 1-16,0 3 0 0,4 1 1 15,-1 2-4-15,1 4 1 16,3 2-4-16,-7 1 1 16,3 0-6-16,4 6 0 15</inkml:trace>
  <inkml:trace contextRef="#ctx0" brushRef="#br0" timeOffset="86566.3583">20793 11383 28 0,'-21'0'14'0,"24"0"-6"0,4-4 19 0,0-2-26 16,7-3 1-16,7 2 0 15,-3 7 0-15,0 0-3 16,-1 7 1-16,-2-1 1 15,-5 3 1-15,1 4-2 16,-4 6 1-16,-4 0-1 16,-3 6 1-16,-10 3-1 15,-1 3 0-15,-7-3 1 16,1-6 0-16,-1-3 1 16,8-3 0-16,-1-4 0 15,7 1 0-15,4-7 0 16,8-3 1-16,2 1-2 0,4-1 0 31,0 0-1-31,0-3 1 0,4-3-1 16,0 6 0-16,3-3 0 15,-7 3 0-15,0 0 0 16,-3 0 0-16,-4 4 0 16,-7 5 1-16,-4 4 0 15,-3 3 1-15,-3 3 1 16,-5-1 1-16,-9 1 1 0,3 0 0 15,-1 0 0-15,5-3 1 16,6-3-2-16,4-7 0 16,11 1-1-16,10-7 1 0,0-6-2 15,7-7 0-15,7-2-1 16,11-7 0-16,7-6-1 16,14-3 0-16,7-1-7 15,7-5 1-15,-3-4-11 16,3 7 0-16,-4-7-3 15,15-6 1-15</inkml:trace>
  <inkml:trace contextRef="#ctx0" brushRef="#br0" timeOffset="86920.524">21848 11163 46 0,'10'-16'23'0,"32"1"-22"0,-27 8 42 16,6 4-42-16,0 0 0 15,0-3 0 1,0 3 1-16,0-7-3 0,1 1 1 0,-1 3-3 31,0 3 1-31,-3-4-7 16,-4 7 0-16,-4 3-6 0,-3 1 1 15</inkml:trace>
  <inkml:trace contextRef="#ctx0" brushRef="#br0" timeOffset="87283.3317">21780 11257 37 0,'-56'38'18'0,"14"50"-16"15,31-70 30-15,-3 4-29 16,3 3 1-16,-3-3 2 0,4 0 1 31,-1-6-9-31,4 0 1 16,4-10 6-16,6-3 0 0,1-6-2 15,6-6 0-15,4-4-2 16,4-3 1-16,3 1 0 16,11-1 0-16,0 3-1 15,3 7 0-15,-3 6 0 16,-8 6 0-16,-2 4 0 15,-8 9 0-15,-11 6 0 0,-6 3 0 16,-8-3 0-16,-3 3 0 16,-4 0 0-16,1 1 0 0,3-4 0 15,-1-6 0-15,1-4-6 16,4-5 1-16,3-7-7 16,3-9 1-16,4-4-8 15,14-9 0-15</inkml:trace>
  <inkml:trace contextRef="#ctx0" brushRef="#br0" timeOffset="87615.8766">22063 11034 46 0,'0'16'23'0,"-14"53"-24"0,10-47 38 0,1 9-37 15,-5 20 0-15,1 5 0 16,-3 7 1-16,-1 0-1 15,4-10 0-15,7-6 0 16,0-6 1-16,0-7-5 16,4-6 1-16,3-3-5 0,0-12 0 15,3-7-5-15,1-3 1 16,0-6-2-16,-1-3 1 16,1-7 12-1,24 35 1-15,-70-56 5 31,31 24 0-31,-3 7 4 16,0 0 1-16,0 0 0 16,-4-3 0-16,4-7-16 15,4-2 1-15,6-17-5 16,8 1 0-16</inkml:trace>
  <inkml:trace contextRef="#ctx0" brushRef="#br0" timeOffset="87769.1534">22229 10903 54 0,'10'0'27'0,"4"19"-35"0,-10-13 55 15,3 0-47-15,3 4 1 16,12-4-17-16,6 3 0 16,7 4 9-16,-3-10 0 0</inkml:trace>
  <inkml:trace contextRef="#ctx0" brushRef="#br0" timeOffset="88284.0741">22691 11116 41 0,'-14'6'20'0,"14"13"-21"15,3-16 29-15,1 0-28 16,3 1 1-16,0 2 0 0,3 0 0 16,-3 0-7-16,0 4 0 15,-3-1-5-15,3 4 0 0</inkml:trace>
  <inkml:trace contextRef="#ctx0" brushRef="#br0" timeOffset="88585.2907">22610 11395 35 0,'-8'6'17'0,"8"-6"-17"16,0 0 27-16,4-6-27 16,3 3 0-16,0 3 1 15,4 3 1-15,-1 0-6 16,1 10 1-16,-1 2-2 31,1 4 0-31,0 6-1 16,-4 4 1-16,-7 2-1 0,0-3 1 0,-4 0 6 15,-3 4 0-15,0-7 4 16,-4-3 0-16,4-3 2 16,0-7 0-16,4-2 0 0,-1-4 0 31,4-6-3-31,4-6 1 15,3-4-6-15,7 1 0 16,4-10-6-16,3-9 0 0,0-7-5 16,0-2 1-16</inkml:trace>
  <inkml:trace contextRef="#ctx0" brushRef="#br0" timeOffset="88953.3624">23089 11047 39 0,'29'-9'19'0,"-1"-29"-21"0,-18 35 35 0,8-3-32 15,0-1 0-15,3 1 0 16,3 6 1-16,1 3-3 16,-4 3 1-16,0 1 1 31,-6 2 1-31,-5 10-3 16,-3 0 0-16,-7 3-3 0,-10 3 1 0,-4 3-3 15,-4 0 1-15,-3 4-1 31,-4-7 0-31,0 0 2 16,1-3 1 0,-5-3 7-1,8-4 0-15,4-2 3 0,6-7 0 16,8 0 1-16,3-6 0 16,0-6-1-16,3-3 1 0,4-1-6 15,4-2 0-15,3-1-7 16,-4-3 1-16,1 1-6 15,0 2 1-15,-4 1-6 16,3-1 1-16</inkml:trace>
  <inkml:trace contextRef="#ctx0" brushRef="#br0" timeOffset="89135.6219">23153 11138 36 0,'-21'19'18'0,"-4"34"-17"0,11-31 32 15,-7 13-31-15,-8 18 1 16,-13 10 2-16,-4 2 0 15,-3 4-7-15,3 0 1 16,4 7 4-16,6-7 0 16,12-10-4-1,6-5 0-15,11-17-9 16,7-9 0-16,7-12-4 0,4-16 1 16</inkml:trace>
  <inkml:trace contextRef="#ctx0" brushRef="#br0" timeOffset="89305.3002">22916 11621 38 0,'15'-31'19'0,"45"-26"-11"16,-39 41 34-16,3-2-40 0,5-4 1 15,6-3 0-15,4-1 0 16,3 1-4-16,0 0 0 16,-3 6-1-16,0 7 1 15,0 3-8-15,-11 2 0 16,-3 10-6-16,-4 4 1 15</inkml:trace>
  <inkml:trace contextRef="#ctx0" brushRef="#br0" timeOffset="89719.3094">23001 11706 36 0,'-32'15'18'0,"11"13"-16"15,11-21 27-15,-4 5-28 16,-1 4 1-16,1 3 3 16,0 0 1-16,4-1-6 15,-1-2 0-15,4-3 4 16,3-10 1-16,4 0-1 16,7-13 1-16,11-2-3 15,7-10 1-15,3-3-1 16,11-3 1-16,-4 3-1 15,-3 0 0-15,3-1-1 16,0 1 1-16,1 0-1 16,-1 6 0-16,-3 4 0 0,-8 5 0 15,-2 10-1-15,-5 10 0 16,-3-4 0-16,-10 7 1 0,-4 5 0 16,-4 4 0-16,-3 0-2 15,4 0 0-15,-4-3-5 16,0-3 0-16,0-4-5 15,0-2 1-15,-1-7-5 16,1-3 1-16,0-6-2 16,0-7 0-16</inkml:trace>
  <inkml:trace contextRef="#ctx0" brushRef="#br0" timeOffset="90250.9764">23192 11627 30 0,'3'-22'15'0,"4"16"-11"0,-7 6 28 15,0 6-31-15,-3 7 0 16,-1-1 0-16,-3 1 1 15,0 6-3-15,0 3 1 16,0 3 0-16,0 0 0 16,0 0-4-16,0-3 1 15,0 0-2-15,3-3 0 0,-3-1-2 16,-3-2 1-16,6-7 0 31,-3-2 0-31,0-4 3 16,3-9 0-16,4-4 1 15,0 1 1-15,4-1 2 16,-1 1 0-16,1 0 1 0,-1-1 0 0,1 1 1 16,0 2 1-16,-4 7 0 15,0 0 1-15,0 4 0 16,-4 2 1-16,-3 3-1 16,0 1 0-16,0-1-1 15,0 1 1-15,0-1-3 16,3-6 1-16,1 3-2 15,-1-6 1 1,4 3-1-16,4 1 0 16,3-8-2-16,0-2 0 15,3-3-2-15,-3-1 0 0,4 1-2 16,0-4 0-16,-1 4 0 16,1 0 0-16,-4-1 1 15,0 4 0-15,-4 3 4 16,1 6 1-16,-4 0 2 0,0 0 1 15,0 3 0-15,0 1 1 16,0-4-1-16,3 0 0 16,1 0-4-16,0 0 1 15,-1 0-10-15,4 1 1 16,4 2-3-16,3-9 0 0</inkml:trace>
  <inkml:trace contextRef="#ctx0" brushRef="#br0" timeOffset="92069.0775">23735 11125 40 0,'-14'0'20'0,"14"4"-11"0,0-1 20 0,0 0-26 16,0 3 0-16,3 0 1 0,4 1 1 31,0-1-7-31,0 0 1 16,4 0 0-16,-4 4 1 15,0 2-8-15,-7 4 1 16,0 3-7-16,-3 9 0 0</inkml:trace>
  <inkml:trace contextRef="#ctx0" brushRef="#br0" timeOffset="92218.1743">23678 11455 34 0,'-10'0'17'0,"-4"6"-13"15,14-6 25-15,0 0-29 16,0 0 1-16,3-3 0 15,1 3 0-15,3 0-3 16,0 3 1-16,0 6-4 16,0 4 0-16,0 3-6 15,0-1 1-15</inkml:trace>
  <inkml:trace contextRef="#ctx0" brushRef="#br0" timeOffset="92402.6152">23693 11734 26 0,'-11'31'13'0,"-3"-12"-1"15,14-16 17-15,0 0-25 31,0 0 0-31,0-3 3 0,0 0 1 16,0 0-10-16,3-6 1 16,1-3 5-16,7-7 1 15,-1 0-4-15,8-2 0 16,-1-11-6-16,8 1 1 16,3 0-8-16,0-7 0 15,1 1-3-15,6 2 1 16</inkml:trace>
  <inkml:trace contextRef="#ctx0" brushRef="#br0" timeOffset="94942.0483">24056 11191 25 0,'-4'-12'12'0,"4"12"-3"0,4 0 13 16,-4 6-19-1,0 7 0-15,-4 9 2 16,-3 9 1-16,0 13-7 0,-7 9 0 16,0-3 5-16,0 4 0 15,0-7-2-15,3 0 0 16,1 0-1-16,-1-3 1 0,1-7-2 16,2-2 0-1,1-10-3-15,0-6 1 16,4-4-3-16,-1-5 0 15,4-7-2-15,0-9 1 0,4-7 0 16,-1-6 0-16,1-9 2 16,-1-19 1-16,12-19 2 15,6 0 1 1,3 4 3-16,8 2 1 0,7 3 1 16,0 4 1-16,-4 6 1 15,4 6 1-15,0 1-1 16,-4 8 1-16,0 1-3 15,-3 12 1-15,0 7-3 16,-4 2 1-16,-3 13-2 16,3 4 0-16,4 5-1 0,-8 7 1 15,-6 6-1-15,-4 3 1 16,-7 10-1-16,-10 6 0 16,-5 0 0-16,1 12 1 15,-3-6-6-15,-1-3 0 16,-10 10-12-1,-4-7 1-15</inkml:trace>
  <inkml:trace contextRef="#ctx0" brushRef="#br0" timeOffset="95158.8302">24116 11533 49 0,'-4'-6'24'0,"18"-10"-19"0,-6 10 33 15,6 0-38-15,3-4 1 16,1 1 0-16,0-7 0 16,3 0-1-16,0 1 0 31,4-7-4-31,-1 9 1 0,1-2-7 16,-4 2 1-16,-3 7-6 15,-8 9 0-15</inkml:trace>
  <inkml:trace contextRef="#ctx0" brushRef="#br0" timeOffset="95413.3366">24261 11618 28 0,'-32'50'14'0,"14"-6"-2"0,18-35 20 0,0 1-27 15,0-1 0-15,4-3 2 16,3 1 1-16,3-7-10 16,1-4 1-16,3-5 6 15,0-3 1-15,0-1-2 16,0 0 0-16,-3 4-1 31,-4 0 1-31,-4-4-1 16,-3 4 1-16,-3 2-2 15,-4 1 1-15,-4 6-1 0,1 0 0 16,-1-3-6-16,1 3 1 16,-5-3-10-16,5 6 1 15,10 0-7-15,-14-9 1 16</inkml:trace>
  <inkml:trace contextRef="#ctx0" brushRef="#br0" timeOffset="229401.8522">7250 13954 29 0,'-4'-13'14'0,"32"-9"0"0,-14 13 14 16,4 0-25-1,3-1 0-15,4-5 3 16,7-4 1-16,10-6-9 0,-3 9 1 16,0-6 5-16,-4 3 0 15,0-3-6-15,-3 0 1 16,-4-3-8-16,-7 6 0 16,-3 7-5-16,0 2 1 0</inkml:trace>
  <inkml:trace contextRef="#ctx0" brushRef="#br0" timeOffset="229766.6833">7514 13543 22 0,'-28'6'11'0,"21"67"2"0,0-52 12 16,0 17-22-16,3 9 1 16,1 3 1-16,-1 4 1 15,4-1-8-15,0-9 1 16,7 12 4-16,-7 10 1 15,4 0-3-15,-8 3 1 16,-3-9-1-16,0-4 0 16,4-6-1-16,-4-6 1 15,3-9-1 1,1-7 1-16,-5-9 1 0,1-7 1 16,0-6 1-16,4-9 0 15,-4-3 0-15,3-3 1 16,1-4 0-16,3-3 0 0,3-12-2 15,1-9 1-15,10-4-2 16,4-16 0-16,6 17-3 16,1-1 1-16,7 0-6 15,6-3 0-15,1 3-7 0,-7 1 0 16,0 8-5-16,0-12 0 16</inkml:trace>
  <inkml:trace contextRef="#ctx0" brushRef="#br0" timeOffset="229960.4471">7878 13574 44 0,'3'-25'22'0,"4"44"-19"0,-7-19 38 0,4 6-40 16,-1 1 0-16,1 5 1 16,3 7 0-16,-4 0-3 15,1 0 0-15,-1 3-3 31,-3 3 0-31,0 0-6 16,-3 0 0-16,-1 0-5 0,1-9 1 16</inkml:trace>
  <inkml:trace contextRef="#ctx0" brushRef="#br0" timeOffset="230247.1966">7747 13894 27 0,'-18'7'13'0,"11"-1"-6"0,7-6 20 16,0 0-26-16,0 0 0 0,4-6 1 15,3 2 0-15,3-8-3 16,5-7 1-16,6-6-3 16,0-3 1-16,4-4-5 15,-1-2 1-15,1 3-4 16,0-4 0-16,6 7 1 31,-98 69 9-31,156-95 0 16,-72 45 1-16,-3 9 4 15,-10 3 1-15,-4 6 3 16,-4 7 0-16,1 3-8 16,-4 9 1-16,0 0-6 0,0 4 0 15,-4-1-5-15,1 4 1 16</inkml:trace>
  <inkml:trace contextRef="#ctx0" brushRef="#br0" timeOffset="230484.8453">7765 14073 26 0,'-11'-3'13'0,"8"9"-7"0,3-6 23 0,0 0-25 16,0-6 1-16,7-7 4 16,0-5 0-16,3-7-10 15,8-7 0-15,3 1 7 16,4-4 0 0,3-2-2-16,14-4 0 15,1-3-2-15,-1 6 0 0,-3 4-1 16,-4 3 1-16,-3 5-4 15,-11 17 1-15,0 0-4 16,-7 12 0-16,-3 6-5 16,-4 7 1-16,-7-4-7 15,-4 10 0-15</inkml:trace>
  <inkml:trace contextRef="#ctx0" brushRef="#br0" timeOffset="230731.2968">7948 13979 24 0,'-21'41'12'0,"7"-4"-1"0,14-30 13 15,0-4-20-15,0 0 1 16,3-3 4-16,4-3 0 16,4-7-10-16,0-5 0 15,6-7 7-15,-3-6 1 16,4 2-2-16,-4 5 0 0,0-5-2 16,-3 11 0-16,-4-1-2 15,-4 7 0-15,-6 6-5 16,-8 3 1-16,1 3-5 15,-1 6 1-15,0 4-5 32,1 2 0-32,-1 7-4 15,1 0 0-15</inkml:trace>
  <inkml:trace contextRef="#ctx0" brushRef="#br0" timeOffset="231267.8055">7863 14108 14 0,'-7'15'7'0,"0"26"3"0,7-32 5 0,-3 4-13 16,-1 3 1-1,1 6 3-15,-1 3 0 0,1-6-6 16,-1-4 0-16,4-5 5 16,0 2 1-16,4-9-1 15,-1-9 0-15,4-10-1 16,4-2 0-16,3-11-1 16,0-5 1-16,4 6-2 15,6-1 1-15,5 1-1 16,-5 3 0-16,5 6-1 15,-8 4 0-15,0 5-1 16,-7 10 1-16,-3 3-1 16,-8 4 0-16,1 2 0 15,-8 7 1-15,1 9-1 0,-4-3 1 16,-1 3-1-16,-2-3 1 16,-1-7-1-16,1-2 0 0,3-7 0 15,3-3 1-15,1-6-1 31,-1-6 0-31,8-4 0 16,-1-9 0-16,4 0 0 16,0 7 0-16,0 5 0 15,0 1 0-15,0-1 0 16,-7 4 0-16,-3 6 0 0,-8 10 0 16,1 2 1-16,-1 10 1 15,1 3 0-15,-1 3 1 16,0 1 0-16,4-4 0 0,0-3 0 15,0-4 0-15,4 1-1 16,3-6 1-16,0-10-2 16,3-3 0-16,8-6-4 15,10-4 1-15,7-15-9 16,0-3 1-16,8-3-8 0,2-4 1 16</inkml:trace>
  <inkml:trace contextRef="#ctx0" brushRef="#br0" timeOffset="231717.971">8488 13540 34 0,'-4'-16'17'0,"-3"45"-17"16,4-17 20-16,-4 7-19 16,0 12 1-16,-4 7 1 15,-3 9 1-15,0 0-4 31,-7-6 0-31,7-1 3 0,3-2 1 16,4-3-2-16,0-7 1 16,3-3-1-16,4-3 1 15,4-3-2-15,-4 3 1 0,3-10-1 16,1 1 1-16,-4 6-1 16,0-1 0-16,0 7 0 15,0 1 0-15,0-1-1 16,-4-7 0-16,4 4-4 15,0-9 0-15,0-4-5 16,0-6 0-16,0-9-5 16,4-6 0-16</inkml:trace>
  <inkml:trace contextRef="#ctx0" brushRef="#br0" timeOffset="232050.637">8400 13935 39 0,'17'-31'19'0,"8"3"-14"0,-14 15 36 0,3-3-39 16,3-3 1-16,4 1 0 15,1 2 0-15,-1 0-4 16,0 4 0-16,0 9 2 16,-3 6 1-16,-8 6-4 15,-3 10 0-15,-3 0-3 16,-4 0 1-16,-7 3-2 16,-7 3 0 15,-14 12 0-31,3-2 0 15,4-10 4-15,0-6 0 16,3 0 5-16,4-7 1 0,3-3 2 16,4-2 0-16,4 2 0 15,3-6 1-15,7-6-2 16,0-6 1-16,3-4-9 16,11-6 1-16,8-6-10 0,2 0 0 15,5-3-3-15,-5-7 0 16</inkml:trace>
  <inkml:trace contextRef="#ctx0" brushRef="#br0" timeOffset="232320.6444">8826 13546 41 0,'-14'19'20'0,"-10"-6"-23"0,17-1 38 0,-4 7-32 15,-3 6 1-15,-4 0 0 16,4 3 1-16,0 7-7 15,4-4 1-15,2-3 3 16,5-2 0-16,3-5-2 16,0 1 1-16,0 4-1 15,3-5 1-15,-3 1-3 16,4 4 0-16,0-1-2 16,-4-7 0-16,0 1-4 15,0-3 1-15,-4-4-3 16,0-2 0-16,1-1-2 15,-1-6 0 1</inkml:trace>
  <inkml:trace contextRef="#ctx0" brushRef="#br0" timeOffset="232488.4807">8724 13923 41 0,'14'-35'20'0,"18"-21"-17"0,-21 40 41 0,3-3-41 15,0-6 0-15,3 0 0 16,1 3 1-16,0-9-6 15,3 6 1-15,-3 3 2 16,6 3 1-16,-6 3-7 16,0 4 1-16,-4 2-7 0,-4 7 0 15,-3 9-4-15,0 7 0 16</inkml:trace>
  <inkml:trace contextRef="#ctx0" brushRef="#br0" timeOffset="232676.5289">8894 13747 33 0,'-15'19'16'0,"12"-10"-9"16,3 4 27-16,-4 6-32 16,1 2 0-16,-1 8 1 15,-3 5 1-15,4 4-5 16,-1-7 0-16,1 13 0 16,-1 0 1-16,1 0-9 15,-1 3 1-15,8 0-5 31,-4-13 1-31</inkml:trace>
  <inkml:trace contextRef="#ctx0" brushRef="#br0" timeOffset="234387.5186">9222 13775 29 0,'-29'6'14'0,"33"7"-1"16,-1-10 14-1,5-3-23-15,2 3 0 0,4 0 2 16,4 1 1-16,3-11-9 15,0 4 1-15,0-6 5 16,0-1 1-16,1-2-3 16,-1-10 1-16,0 0-5 15,0-6 0-15,-3 3-7 0,-4 9 1 16,0-3-6 0,-3 0 0-16</inkml:trace>
  <inkml:trace contextRef="#ctx0" brushRef="#br0" timeOffset="234548.1128">9419 13534 29 0,'-25'15'14'0,"11"58"-7"15,11-48 18-15,-8 15-24 0,-6 7 0 0,-8-3 0 16,0 3 1-16,4-3-3 16,3-3 1-16,4-6-6 15,4-7 1-15,3-6-5 16,3-7 1-16</inkml:trace>
  <inkml:trace contextRef="#ctx0" brushRef="#br0" timeOffset="234977.2453">9373 13860 30 0,'-14'9'15'0,"11"16"-5"15,3-12 24-15,-4 9-31 0,1 6 1 16,-1-6 1-16,1 16 0 15,-5 9-7-15,1 3 1 16,0 3 4-16,4-3 0 16,-4-9-2-16,3-6 1 15,-3-4-1-15,7-9 0 16,0-10-1-16,0-8 1 16,0-17-1-16,4-12 0 15,-4-16-1-15,7-3 1 16,3 4-1-16,1-8 1 15,0-2-1-15,-1 3 1 16,4 7-1-16,0-4 1 0,0 6-1 16,4 7 1-16,-4 9 0 15,0 9 1-15,0 7 0 16,1 9 1-16,-1 6 0 31,-4 7 0-31,1 9 0 16,-4 7 1-16,-4-7-2 0,-3 19 0 15,-3 3-3-15,-1 6 0 32,1 13-13-32,-1-10 0 15</inkml:trace>
  <inkml:trace contextRef="#ctx0" brushRef="#br0" timeOffset="235299.6558">9377 14117 39 0,'7'-3'19'0,"21"-25"-17"16,-17 15 20-16,3-3-21 15,3 1 0-15,1-1-1 16,0 0 1-16,-4 4-3 16,-4 6 0-16,1 9-1 15,-7 9 1-15,-4 4-2 16,-8-4 1-16,1 1-1 15,-3 9 1-15,-4 3 4 16,0 0 0-16,3 3 3 16,0-6 1-16,1-3 1 15,3-3 1-15,3-10-1 16,4-3 1-16,4-15-3 0,3-4 1 16,3-3-5-16,1 3 0 15,7-2-7-15,-1-4 1 16,4-3-8-16,1 0 1 15</inkml:trace>
  <inkml:trace contextRef="#ctx0" brushRef="#br0" timeOffset="236131.5944">9832 13876 25 0,'-39'6'12'0,"36"-6"2"0,6-3 12 0,4-4-21 16,7 1 0-16,7-3 5 31,1-4 0-31,-1-3-12 16,0-2 0-16,7-1 8 15,-3-6 0-15,3-3-2 16,0-1 0-16,1-8-4 0,-1 2 0 16,-4 7-6-16,1 6 1 15,0 3-7-15,-8 4 0 16,-6 2-4-16,-7 4 0 16</inkml:trace>
  <inkml:trace contextRef="#ctx0" brushRef="#br0" timeOffset="236316.0894">9966 13559 28 0,'-18'31'14'0,"8"57"-9"0,6-54 22 0,1 7-26 15,-1 3 0-15,1 3 0 16,3 0 1-16,0-3-3 16,3-16 1-16,1 7-1 15,-1-7 1-15,4-12-6 16,0-7 1-16,0-6-5 15,4 0 0-15</inkml:trace>
  <inkml:trace contextRef="#ctx0" brushRef="#br0" timeOffset="236516.281">10075 13468 28 0,'-3'-35'14'0,"6"39"-3"16,1 2 23-16,-4 6-31 15,0 4 0-15,-4 15 4 16,1 16 0-16,-1 7-9 15,1 2 1-15,-1 7 5 16,1-4 0-16,-1-2-2 16,4-7 0-16,0-12-5 15,4-1 0-15,-1-5-6 16,1-4 1-16,-1-6-7 16,4-3 0-16</inkml:trace>
  <inkml:trace contextRef="#ctx0" brushRef="#br0" timeOffset="236716.4431">9994 13819 37 0,'0'13'18'0,"11"-23"-19"0,-4 7 30 16,0 3-29-16,3 3 1 15,1-3 0 1,0 0 1-16,-1 0-5 15,1 3 0-15,-4 7-6 16,0-1 1-16,-4 10-3 16,-3 0 1-16</inkml:trace>
  <inkml:trace contextRef="#ctx0" brushRef="#br0" timeOffset="236903.8673">9977 14017 25 0,'-18'-3'12'0,"18"-1"-5"0,3-2 20 15,5-6-25-15,-1-1 1 0,3 0 0 16,1-2 0-16,3 2-4 16,0 1 0-16,0 2 0 15,0 4 0-15,0 3-8 16,-3 3 0-16,-4 9-2 16,-7 7 1-16</inkml:trace>
  <inkml:trace contextRef="#ctx0" brushRef="#br0" timeOffset="237281.4274">9959 14123 26 0,'-18'25'13'0,"11"-18"-6"16,7-4 24-16,0-3-27 15,0 0 1-15,0-7 2 16,0 1 1-16,4-6-11 16,3-1 1-16,0 4 6 15,3-1 1-15,5-2-5 16,2-1 0-16,1 1-5 15,3-1 1-15,-3 4-4 0,-1-1 1 16,1 1-1-16,-8 3 0 0,1 3 2 31,-4 3 0-31,-7 6 4 16,-3 3 1-16,-4-3 4 16,-4 4 1-16,0 2 1 15,-3 7 1-15,4 0 1 16,-1 3 1-16,1 0-1 15,-1 0 1-15,4-3-3 16,3-7 0-16,1 1-1 0,3 2 0 16,3-5-2-16,4-4 1 15,4-6-2-15,3-3 0 16,4-6-3-16,-1-7 1 16,5-3-7-16,6-6 0 0,7 6-7 15,4-3 0-15</inkml:trace>
  <inkml:trace contextRef="#ctx0" brushRef="#br0" timeOffset="237532.2663">10527 13628 49 0,'-14'3'24'0,"3"-3"-22"0,8 6 41 16,-4 7-41-16,-4 6 0 15,-7 6 0-15,-6 12 1 16,-15 1-4-16,4 6 0 16,-1 0 2-16,1 3 0 15,7-6-6-15,7-16 0 16,7 0-7-16,3-3 1 16,15-4-5-16,3-5 0 15</inkml:trace>
  <inkml:trace contextRef="#ctx0" brushRef="#br0" timeOffset="237711.8566">10365 13992 30 0,'-4'-7'15'0,"4"7"-2"16,-3 3 22-16,-1 4-31 31,0 5 0-31,1 1 1 0,-1-4 1 16,1 4-8-16,-1 6 0 15,-3-1 5-15,4 11 0 16,-1-1-5-16,8-6 0 15,-1-3-6-15,4-4 1 16,4-8-7-16,3-1 0 16</inkml:trace>
  <inkml:trace contextRef="#ctx0" brushRef="#br0" timeOffset="237982.8911">10492 13948 35 0,'10'-47'17'0,"15"-10"-7"0,-15 41 26 0,5-9-32 16,-1 0 1-16,3 0 2 15,1 0 0-15,3-3-9 16,0 6 0-16,8 6 6 16,-1 4 1-16,0 5-2 15,0 1 0-15,-3 6-2 16,0 6 1-16,-4 4-1 16,-4 6 1-16,1 2-1 15,-4 11 1-15,-7-1-1 16,0 3 1-16,-7-3-5 15,-3 1 1-15,3-1-5 16,-4-3 1-16,-3-3-7 0,-3-3 0 16,-1-7-5-16,0-5 0 15</inkml:trace>
  <inkml:trace contextRef="#ctx0" brushRef="#br0" timeOffset="238168.4849">10700 13556 42 0,'-7'-3'21'0,"10"28"-22"15,-3-13 36 1,0 10-32-16,-3 6 0 0,-1 13 1 0,-3 6 0 16,0-3-6-16,0 3 1 15,0 0 2-15,3-6 1 16,1-7-7-16,-1-5 1 16,1-11-8-16,3 4 1 15,0-12-3 1,0-10 0-16</inkml:trace>
  <inkml:trace contextRef="#ctx0" brushRef="#br0" timeOffset="238401.7441">10619 13593 34 0,'-22'7'17'0,"15"65"-10"16,7-47 30-16,0 12-32 15,0 1 0-15,4 3 2 0,-1 3 1 16,4-7-10-16,4-2 0 15,3-7 7-15,0-3 0 16,4-3-3-16,10-6 1 16,4-7-4-16,0-3 1 15,3-6-7-15,4 0 1 16,0-6-10-16,-1 0 1 16,5 0-2-16,-4-4 1 15</inkml:trace>
  <inkml:trace contextRef="#ctx0" brushRef="#br0" timeOffset="238983.7498">11363 13662 35 0,'-4'16'17'0,"-3"50"-17"0,0-44 33 15,-3 3-30-15,-1 0 0 16,-3 6 5-16,0 1 0 16,0-1-9-16,-4-3 1 15,1-3 5-15,2-3 1 0,-2-3-2 16,3-9 1-16,-4-7-3 16,4-10 1-16,3-8-2 15,1-7 0-15,6-10-1 16,4-5 0-16,4-10 0 15,6-3 0-15,4 3 0 16,4-4 0 0,0 11 0-16,6 8 1 15,5 7 0-15,-1 6 1 16,0 4 0-16,0 15 0 16,1 9 0-16,-5 13 1 15,-3 6-1-15,-6 13 1 16,-12 6-1-16,1-3 0 15,-8 0-1-15,1-3 0 0,-1-7-5 16,0-3 0-16,1-5-8 16,3-8 0-16,11-5-8 15,-11-10 1-15</inkml:trace>
  <inkml:trace contextRef="#ctx0" brushRef="#br0" timeOffset="246364.2022">11987 13935 26 0,'0'-16'13'0,"15"1"0"0,-12 12 13 16,1-4-22-16,-1 4 0 16,1 6 4-16,-4 4 1 31,-4 2-10-31,-3 7 1 16,0 6 6-16,-7 3 0 0,-4-3-2 15,-3 0 1-15,-4 3-3 16,1 0 0-16,2 3 0 15,1-3 0-15,4-3-2 16,3-6 0-16,3-4-5 16,0-2 1-16,4-1-7 0,7-3 0 15,4 1-6 1,3-4 0-16</inkml:trace>
  <inkml:trace contextRef="#ctx0" brushRef="#br0" timeOffset="246844.4514">12280 13866 38 0,'0'-6'19'0,"14"-16"-19"15,-7 12 31-15,4-5-30 16,0-1 0-16,10-6 1 16,3 0 0-16,5 0-3 15,-1-3 1-15,0 0-1 16,-3 6 1-16,-4 7-3 16,-3 9 0-16,-8 9-2 0,-6 13 0 15,-11 6 0-15,-7 12 0 16,-15 1 2-16,1 3 1 15,3 0 3-15,1-4 1 0,6-2 2 32,4-7 0-32,7-6 1 15,3-10 0-15,4-5-2 16,4-7 1-16,10-7-2 16,4-2 1-16,3-4-2 15,-4 1 1-15,-2-1-1 0,-1 1 1 16,-4 2-5-16,-3 1 1 15,-3-4-4-15,-1-2 0 16,4-7-6-16,-3-13 0 16,-1-5-1-16,1-4 0 15</inkml:trace>
  <inkml:trace contextRef="#ctx0" brushRef="#br0" timeOffset="247142.6669">12524 13506 31 0,'0'-7'15'0,"-4"17"-16"15,4-4 32-15,-3 10-29 16,-1 12 1-16,1 16 1 0,-5 12 0 15,-6 7-5-15,-3 6 0 16,3-10 3-16,-4 10 1 16,4 4-4-16,0-1 0 15,7-3-4-15,0-7 0 16,3-11-3-16,1-14 0 16,-1-5-2-16,0-11 1 15,1-11 3-15,-4-10 1 16,0-6 5-1,0-10 1-15,0 0 4 16,3-9 1-16,1 0 2 16,3 0 0-16,3 0-1 0,11-6 0 15,15 9-3-15,9-3 0 16,1-7-7-16,7-2 0 16,-4-4-8-16,8-3 1 0</inkml:trace>
  <inkml:trace contextRef="#ctx0" brushRef="#br0" timeOffset="247474.1361">12905 13540 42 0,'-22'9'21'0,"-6"29"-21"16,21-22 35-16,-7 6-32 0,0 3 1 16,0 3 1-16,0 6 1 15,0-18-8-15,3-3 1 16,4 2 3-16,7-5 1 15,7-7-3-15,7-6 1 32,7-10-1-32,0-2 0 0,15-7 0 15,3 3 0-15,3 0 0 16,-3 3 0-16,-4 7 0 16,-7-1 0-16,-7 10 0 15,-3 0 0-15,-7 16 1 16,-8 3 0-16,-3 3-2 0,-3 6 0 0,-4 0-5 31,-4-6 0-31,-7 0-5 16,-6 0 0-16,2-3-5 15,1 0 1-15</inkml:trace>
  <inkml:trace contextRef="#ctx0" brushRef="#br0" timeOffset="247659.2866">12876 13888 45 0,'-3'-3'22'0,"-1"6"-23"16,1 0 44-16,-4 7-41 16,-4 8 0-16,-3 8 0 15,-4-1 1-15,1 19-4 0,-1-1 0 16,1 8-1-16,-1 2 1 16,4-9-7-16,3 0 0 15,4-13-7-15,4-3 1 0</inkml:trace>
  <inkml:trace contextRef="#ctx0" brushRef="#br0" timeOffset="247827.5594">12781 14082 55 0,'7'4'27'0,"7"-17"-27"0,-7 10 50 0,4 3-49 16,0 0 0-16,-1 3 0 15,4-3 1-15,0 3-5 16,0 3 0-16,8 4-6 15,6 2 0-15,-3 4-8 16,6-6 0-16</inkml:trace>
  <inkml:trace contextRef="#ctx0" brushRef="#br0" timeOffset="248124.6295">13578 13574 44 0,'-42'0'22'0,"24"-15"-16"16,11 18 33-16,-3 3-37 15,-1 4 1-15,-6 12 0 16,-5 12 1-1,-2 7-5-15,-8 6 0 16,4 0 2-16,0 3 1 0,3-6-8 16,7-6 1-16,4-7-9 15,7-6 0-15,7-12-2 16,7-10 1-16</inkml:trace>
  <inkml:trace contextRef="#ctx0" brushRef="#br0" timeOffset="248305.5246">13384 13838 42 0,'-10'-3'21'0,"10"0"-20"0,-4 12 42 0,1 4-40 16,-4 9 0-16,-4 9 1 31,1 3 0-31,-1 13-6 16,0 16 1-16,1 0 3 16,-1 3 0-16,4-10-7 15,4-6 1-15,3-3-7 16,7-12 0-16,3-10-5 15,4-19 1-15</inkml:trace>
  <inkml:trace contextRef="#ctx0" brushRef="#br0" timeOffset="248497.109">13466 13835 61 0,'7'-16'30'0,"38"-6"-38"0,-30 16 62 0,2 3-54 16,4 0 1-16,8-4 0 15,2 1 1-15,1-3-2 16,-4-1 0-16,1-2-6 16,-5 2 1-16,-3 4-10 15,-3 3 1-15,0 3-4 16,-1-6 1-16</inkml:trace>
  <inkml:trace contextRef="#ctx0" brushRef="#br0" timeOffset="248689.8916">13727 13534 47 0,'-25'22'23'0,"4"81"-31"0,14-71 45 15,-7 11-37-15,3 8 0 0,-3 2 1 16,0-3 1-16,3 7-5 16,4-4 0-16,0 0-3 15,4-9 0-15,3-6-6 16,0-7 0-16,3-9-1 15,4-19 0-15</inkml:trace>
  <inkml:trace contextRef="#ctx0" brushRef="#br0" timeOffset="249109.7491">13603 13973 27 0,'4'-28'13'0,"6"9"-11"16,-6 12 28-1,3 4-28-15,-7 3 1 16,0 0 2-16,3 0 1 15,1 3-6-15,-4 1 0 16,0 2 5-16,-4 6 0 16,1 1-2-16,-4-1 1 15,-4 4-1-15,1-3 0 0,3 2-2 16,3-5 1-16,4-4-2 0,4-3 1 16,-1-3-1-16,4-3 0 15,7-3 0-15,0 0 1 16,0-4-1-16,1 1 0 15,-1 2-2-15,-4 4 1 16,-6 3-2-16,-8 7 1 0,-3 5-1 16,-3 1 0-16,-4-4 0 31,-1 7 0-31,-2-1 3 16,-1 1 0-1,8 3 3 1,2-7 1-16,8-2 0 15,0-10 1-15,11-3 0 16,3-7 0-16,7 4-6 0,4-3 0 16,3-1-13-16,4 1 0 0,0-7-2 15,0 4 1-15</inkml:trace>
  <inkml:trace contextRef="#ctx0" brushRef="#br0" timeOffset="249693.6016">14305 13596 30 0,'-7'-15'15'0,"-11"21"-10"15,15-3 24-15,-4 3-26 16,-7 7 1-16,-4 9 3 16,-7 16 0-16,-10 9-9 15,-4-3 1-15,1 6 5 16,-1 3 0-16,3-9-2 0,1 6 1 16,7 0-5-16,7-12 0 15,3-10-7-15,4-6 1 16,11-16-6-16,3-6 1 31</inkml:trace>
  <inkml:trace contextRef="#ctx0" brushRef="#br0" timeOffset="249865.5228">13998 14010 44 0,'4'19'22'0,"6"16"-21"15,-6-29 39-15,3 10-39 16,0 9 0-16,7 6 1 15,0 4 0-15,4-1-3 16,3 1 1-16,0-7-5 16,0-6 1-16,4-3-8 15,0-10 1-15,3-9-3 16,7-13 0-16</inkml:trace>
  <inkml:trace contextRef="#ctx0" brushRef="#br0" timeOffset="250057.1244">14450 13653 42 0,'0'9'21'0,"17"-18"-27"0,-6 6 42 0,0 0-36 16,3-4 1-16,3 1 0 16,12-3 0-16,2-4-4 15,-2 4 1-15,-1-1-4 16,-7 7 0-16,-3 0-6 15,-4 3 0-15</inkml:trace>
  <inkml:trace contextRef="#ctx0" brushRef="#br0" timeOffset="250395.1268">14457 13847 30 0,'-50'44'15'0,"15"-16"-6"0,28-18 23 0,0-1-29 31,0 1 0-31,0-4 3 0,3 0 1 15,1-3-8-15,3-3 0 16,3-3 4-16,8-6 1 16,3-4-2-16,7 1 1 15,4-4-2-15,7-3 0 16,3-3-1-16,4 0 1 16,7-3-1-16,3-3 1 15,-3 6-1-15,-11 6 1 16,4-6-1-16,-7 4 0 0,-4 8 0 15,-7-5 1-15,-3 11-3 16,-8 8 1-16,-6 11-4 16,-8 1 0-16,-3 0-4 15,-3 2 1-15,-8 4-5 16,-3 0 1-16,-7-3-2 0,-1-3 1 16</inkml:trace>
  <inkml:trace contextRef="#ctx0" brushRef="#br0" timeOffset="251678.3394">14492 13926 27 0,'-3'-3'13'0,"3"-4"-10"0,0 7 25 16,0 0-26-16,-4 3 0 0,1 4 1 15,-5 2 0-15,1 4-4 16,0 2 1-16,0 1 2 16,4 0 1-16,-1 3-1 15,4-7 0-15,0-3-1 16,4 4 0-16,-1 3-1 15,4-4 1-15,0 1-1 16,0-7 0-16,1 3 0 16,-1-5 1-16,0-1-1 31,0-6 0-31,0-4-1 0,0 1 0 16,0 0-3-16,0-4 0 15,-4 1-2-15,1-4 1 16,-4 4 0-16,0 0 0 15,0-1 1-15,0 1 1 16,0-1 3-16,0 4 0 16,4-6 2-16,-1 5 1 15,1-2-1-15,3-1 1 16,3 1-1-16,8-3 1 16,-1 2-3-16,5-2 1 0,-1-1-4 15,0 4 1-15,-3-1-2 16,-1 7 1-16,-3 0-1 15,-3 3 1-15,-4 0 1 16,-3 0 0-16,-1 3 3 0,1 0 0 16,-4 0 3-16,0 0 0 15,0 1 0-15,0-1 1 16,0 0-1-16,0 0 0 16,0 0-2-16,0 0 1 15,0 0-3 1,3 1 1-16,-3-1-3 15,0 3 0-15,-3-3-2 16,3 3 0-16,0 1-2 16,-4-1 1-16,1 0-1 15,-5 0 0-15,1-2 3 16,-3 2 0-16,-1-3 3 16,1 0 0-16,-1 0 3 0,8 0 0 15,-1-3 1-15,1 0 0 16,3 0 0-16,7-6 0 0,0 0-1 15,3-4 0-15,1 1-4 16,3 3 1-16,-4 0-4 16,1-1 1-16,-4 4-2 15,-3 3 0-15,-4 6-2 16,-7 4 0-16,-4 2 1 0,-3 1 1 31,-7 3 4-31,-4 2 0 16,4-5 5-16,0-1 0 15,0 1 4-15,-1 0 0 16,5-4 1-16,3 0 1 0,3 1-3 16,0-4 0-16,4-6-3 15,4 0 1-15,3-6-3 16,7 3 0-16,0-7-2 16,7 1 1-16,7-4-1 15,7 1 0-15,-3-4-1 16,0 4 1-16,-4-4-3 15,0 6 1-15,-7 7-1 0,-3 3 1 16,-8 3-2-16,-3 7 1 16,-3 6 0-16,-4-4 1 0,-4-3 1 15,-3 7 1-15,-3 6 0 16,-1-3 1-16,4 0 0 16,0 3 1-16,3-4-1 31,0 1 1-31,1-6-1 15,3-1 1-15,3-2-1 0,1-1 0 16,3-6-1-16,7-6 0 16,7 0 0-16,0-6 1 15,0-1-1-15,4 1 0 16,-4 3 0-16,0-4 1 16,-3 4-1-16,-4 3 0 0,-7 3 0 15,-4 3 1-15,-3 3-1 16,0 0 0-16,-7 4 1 15,-4-4 1-15,4 4 0 16,0-4 0-16,3-3 1 16,1 3 0-16,3-3 0 0,0 0 0 15,3-3-1-15,1 0 0 16,3 0-1-16,0 0 1 16,14-6-2-1,3-3 0-15,8-1-6 16,3-5 0-16,4 2-8 15,10-3 1-15</inkml:trace>
  <inkml:trace contextRef="#ctx0" brushRef="#br0" timeOffset="252314.298">15162 14057 35 0,'-17'19'17'0,"-8"-6"-12"0,22-10 23 31,-12-3-23-31,1-6 1 16,4 2 0-16,-1-5 0 15,4-7-9-15,7-9 1 16,4-9 5 0,3 2 0-16,3-8-2 15,15 2 0-15,3-3-1 16,4 7 1-16,0 6 0 15,-1 6 0-15,-2 6 0 0,2 3 1 16,-2 13 0-16,-8 10 0 16,-4 12 0-16,-2 0 1 15,-5 6-1-15,-6 0 0 16,-1 0 0-16,1 4 0 16,-8-4-2-16,8-6 0 0,-1-3-6 15,1-4 1-15,3 1-8 16,3-6 1-16,5-4-5 15,2-6 1-15</inkml:trace>
  <inkml:trace contextRef="#ctx0" brushRef="#br0" timeOffset="252548.7629">15692 13897 45 0,'-11'4'22'0,"7"14"-22"16,4-8 40-16,-3 6-38 16,-4 2 0-16,0 4 0 15,-4 10 1-15,1-1-4 16,-1-3 0-16,4 0-2 31,0-2 0-31,3-11-10 16,4-2 0-16,0-4-2 15,0-15 1-15</inkml:trace>
  <inkml:trace contextRef="#ctx0" brushRef="#br0" timeOffset="253412.0099">16489 13565 24 0,'-18'-16'12'0,"1"54"-10"16,9-22 18-16,-6-1-17 16,-7 10 0-16,-3 7 2 0,-8 2 0 31,0-2-6-31,7-4 0 0,4-9 4 15,4 0 1-15,6-7-3 16,4-3 1-16,7-9-1 16,18-3 0-16,6-6-1 15,8 0 0-15,0 2-1 16,7-2 1-16,-8 6 1 16,5 3 0-16,-12 3 2 0,-3 6 0 15,-3 4 0-15,-4 2 1 16,-7 4 0-16,-3 3 1 0,-8 3-1 15,-3 4 0-15,-3-1-2 16,-12 0 1-16,-2 7-2 16,-8 2 1-16,-10-2-3 15,3-1 1-15,7-9-6 32,4-9 0-32,3-7-8 15,8-12 0-15,2-16-2 0,1-6 1 16</inkml:trace>
  <inkml:trace contextRef="#ctx0" brushRef="#br0" timeOffset="253566.1379">16210 13916 39 0,'4'3'19'0,"24"7"-21"0,-10-7 38 16,-1 0-35-16,8 3 1 0,0 1 1 16,3-1 0-16,0 0-7 15,0 0 0-15,4-2-3 16,-4-1 1-16,-3-3-6 15,3-3 0-15</inkml:trace>
  <inkml:trace contextRef="#ctx0" brushRef="#br0" timeOffset="253914.452">16598 13982 35 0,'-32'22'17'0,"11"3"-16"15,18-19 29-15,-8 1-29 16,1-1 1-16,-1 3 0 15,4 1 0-15,0-1-3 16,3-3 0-16,11 7 2 16,0-7 0-16,1 4-1 15,2-1 1-15,4-3-1 32,0 1 1-32,0-1 1 0,4 0 0 15,-4 4 1-15,0-1 0 16,-3 4 0-16,-1-4 0 0,-2 4 0 15,-5 5 1-15,-3-2-2 16,-3 6 1-16,-5 3-2 16,1 3 1-16,-3-3-1 0,-4-3 1 15,0-3-3-15,-4 0 0 32,-7 0-6-32,4-7 1 15,-4-2-9-15,8-7 0 16,3-16-1-16,0-9 0 0</inkml:trace>
  <inkml:trace contextRef="#ctx0" brushRef="#br0" timeOffset="254070.6307">16432 14220 43 0,'14'7'21'0,"22"15"-23"16,-26-22 44-16,1 3-42 16,-4 0 1-16,4 3 1 15,3-3 0-15,0-3-6 16,3-3 1-16,5-6-5 15,-1-4 1-15,3-6-6 16,-2 1 0-16</inkml:trace>
  <inkml:trace contextRef="#ctx0" brushRef="#br0" timeOffset="254280.3484">17000 13631 49 0,'-10'9'24'0,"24"7"-30"16,-4-13 45-16,1 0-39 16,0 0 1-16,3-3 0 15,0 0 1-15,0 0-6 16,0-3 1-16,-3 0-5 16,-1 0 0-16,1 6-6 15,-4 0 1-15</inkml:trace>
  <inkml:trace contextRef="#ctx0" brushRef="#br0" timeOffset="254661.3537">16810 13938 39 0,'-64'32'19'0,"29"-7"-18"0,32-22 33 0,-5 6-31 16,5-6 0-16,-1 1 2 15,4-4 0-15,4-4-7 16,7-2 1-16,3-6 4 15,10-1 1-15,15-3-3 16,0 1 1-16,10-4-1 16,-3 0 0-16,4-3 0 15,-8 0 0-15,4-3-1 16,0 3 1-16,-4-3-1 16,-3 6 1-16,10 0-1 31,-6 1 1-31,-8 11-1 0,-7-2 1 15,-7 9-1-15,-7 6 1 0,-3 0 0 16,-15 10 0-16,-6 6 0 0,-4 3 0 16,-7 0-3-16,-4 3 0 31,-3 4-4-31,-4-1 1 0,0-3-6 0,4-3 0 16,0-3-6-16,-1 4 1 31</inkml:trace>
  <inkml:trace contextRef="#ctx0" brushRef="#br0" timeOffset="254933.8955">16997 13954 29 0,'-14'-3'14'0,"7"9"-11"16,3-3 21-16,-3 7-22 0,-4 2 0 0,1 1 0 15,-4 6 1-15,0-4-4 16,7 1 0-16,0 3 2 15,3-1 0-15,1 1-1 16,6-3 1-16,-3 0 0 16,4-1 0-16,3-2-1 31,-4-1 1-31,1 1-1 16,-1 0 1-16,1-4-2 15,6 0 1-15,-6-2-4 16,-1-1 0-16,-3 0-6 0,0-3 1 15,0-3-2-15,0 0 1 16</inkml:trace>
  <inkml:trace contextRef="#ctx0" brushRef="#br0" timeOffset="255115.3688">16916 14164 30 0,'3'-9'15'0,"22"-10"-17"15,-18 13 31 1,4-4-29-16,-1 4 1 0,4-4-5 15,4 1 1-15,-4 0-3 16,0-1 0-16,4 1-3 16,-1-1 0-16</inkml:trace>
  <inkml:trace contextRef="#ctx0" brushRef="#br0" timeOffset="255299.8987">17156 13973 24 0,'0'-3'12'0,"10"-7"-11"15,-6 7 22-15,3 0-19 16,0 0 0-16,0 0 1 0,0 3 0 16,0 0-7-16,0 6 0 15,-3 3 5-15,-4 4 0 16,0-1-3-16,-4 7 1 16,0-3-5-16,1 3 0 15,-4 0-6-15,0-7 1 16,3 4-1-16,1-7 0 15</inkml:trace>
  <inkml:trace contextRef="#ctx0" brushRef="#br0" timeOffset="255475.1803">17110 14067 27 0,'0'-3'13'0,"7"0"-11"0,-7 3 26 16,7-4-27-16,3-2 1 31,5 0 0-31,-1 0 1 0,0-4-4 16,0 4 0-16,0-3-1 15,0 2 0-15,-3 4-6 16,-4 6 1-16,-7 4-3 16,0 2 1-16</inkml:trace>
  <inkml:trace contextRef="#ctx0" brushRef="#br0" timeOffset="256133.3433">17096 14255 34 0,'-18'25'17'0,"4"-3"-18"16,14-22 33-16,0 0-31 15,0 0 0-15,0-6 0 0,0-1 1 0,3-5-3 16,4-4 1-16,1 1 1 16,2 2 0-16,1-6-1 15,-1 0 1-15,4 4-2 16,-3-1 0-16,0 7-1 16,-4 2 1-16,-4 7-1 15,-3 7 1-15,-3 2-1 16,-1 7 0-16,-3 3 2 15,-4-1 0-15,1 1 0 16,-1 3 1-16,1-3 0 16,3-3 1-1,3-1 0-15,1-5 0 0,-1-7-1 16,4 0 1-16,0-3-2 16,0 0 1-16,7-3-1 15,4-3 1-15,3-1-1 0,0 4 0 16,0 3 0-16,0 0 1 15,-3 3 0-15,-4 4 0 16,0 2-1-16,-4 3 1 31,-3 4-1-31,-3 0 0 0,-1 0-2 16,-3-1 0-16,0 1-1 16,-3 0 0-16,-1-4-1 15,0 1 0-15,1-4 0 16,-1-3 0-16,4-3 1 15,0-3 1-15,0-3 0 16,0 0 1-16,4-3 1 16,3 0 1-16,0-4 1 0,0 1 1 15,3-1 0-15,1 1 1 16,-1 0 1-16,1 2 0 16,-4 7 0-16,0 0 0 0,3 3-1 15,1 1 0-15,-4-1-1 16,3 0 1-16,-3-3-2 15,7 3 1-15,0 0-2 16,0-3 1-16,4-3-4 0,0 0 0 31,3-3-7-31,3-4 0 16,4 4-6-16,-6-10 1 16</inkml:trace>
  <inkml:trace contextRef="#ctx0" brushRef="#br0" timeOffset="257067.8759">17868 13675 23 0,'0'3'11'0,"-7"0"-3"15,4 0 11-15,-1 4-16 16,-3 8 1-16,-4 1 1 0,-3 12 0 0,-3-3-6 31,-4 0 0-31,-1 0 4 16,1 0 1-16,4-3-2 0,2-3 0 0,5-6-1 31,3-1 0-31,7-5-1 0,7-4 1 16,3-3-2-16,8-3 1 15,3-1-1-15,0 1 1 16,4 3 0-16,0 3 1 15,3 1 1-15,-7 2 1 0,0 3 0 16,-7 4 0-16,-6 2 1 16,-12 4 0-16,-3 3 0 15,0 3 0-15,-7 4-2 16,0 2 0-16,-4 3-1 0,-3 7 1 16,-4 0-4-16,0-3 1 15,1-7-6-15,3-3 1 16,3-12-7-16,4-4 0 0,3-2-3 15,8-26 1-15</inkml:trace>
  <inkml:trace contextRef="#ctx0" brushRef="#br0" timeOffset="257210.9322">17671 14076 38 0,'7'-9'19'0,"14"12"-22"15,-11-3 37-15,5-3-34 16,-1 3 1-16,3 0 0 0,4-3 1 15,1-4-8-15,9 1 1 16,8-3-6-16,0-4 0 16</inkml:trace>
  <inkml:trace contextRef="#ctx0" brushRef="#br0" timeOffset="257552.5331">18143 14004 27 0,'-42'13'13'0,"0"2"-3"0,31-8 15 0,-3 2-22 16,-4-3 1-16,-3 4 0 16,4-1 0-16,-1 4-6 15,7-4 1-15,11 4 3 16,4-7 0-16,6 0-2 16,5 4 1-16,2-1 0 15,4 0 0-15,1 1 1 16,2-4 0-16,-3 3 1 0,1 1 0 0,-5-1 0 15,-3 4 1-15,-3 2-1 32,-4 1 1-32,-11 3-1 15,-3 3 0-15,-7 6-2 0,-3 0 1 16,-5-3-1-16,-6-3 0 16,0-3-5-16,-4-3 0 0,4-4-6 15,7-5 1-15,3-4-7 16,1-6 0-16</inkml:trace>
  <inkml:trace contextRef="#ctx0" brushRef="#br0" timeOffset="257708.8151">17882 14252 26 0,'21'-22'13'0,"15"16"-1"0,-29 2 15 16,7 4-24-16,0 0 1 16,4 0 1-16,-1 0 0 15,4 4-7-15,4-8 1 16,0-2-1-16,0-3 0 15,-1-7-9-15,1-3 0 16,3 0-1-16,0-2 0 16</inkml:trace>
  <inkml:trace contextRef="#ctx0" brushRef="#br0" timeOffset="257945.2841">18616 13556 54 0,'-10'-13'27'0,"10"16"-36"0,-4-3 59 0,-3 10-49 16,-4 8 1-16,-6 4 1 15,-12 10 1-15,-2 12-5 16,-1 3 0-16,-7 3 3 16,0 3 0-16,4-3-3 31,3 1 1-31,8-8-8 15,2-5 0-15,12-10-9 16,6-6 0-16</inkml:trace>
  <inkml:trace contextRef="#ctx0" brushRef="#br0" timeOffset="258150.9675">18383 13847 47 0,'0'-12'23'0,"18"-4"-19"0,-11 13 34 0,4 3-38 15,13-3 1-15,1-3 0 16,3 2 1-16,0-2-2 16,1-3 0-16,2-1-3 15,-2 1 0-15,-5 0-7 16,-3 5 1-16,-3 1-6 16,0 6 1-16</inkml:trace>
  <inkml:trace contextRef="#ctx0" brushRef="#br0" timeOffset="258686.6277">18401 13995 40 0,'-7'3'20'0,"17"-16"-24"0,-3 7 34 16,4-3-30 0,10-4 0-16,0 1 0 0,8-1 0 0,-8-3-4 15,0 4 1-15,-3-4-3 16,-4 7 0-16,-4 9-4 15,-10 0 1-15,0 6 0 16,-3 3 1-16,-4 4 6 31,-4 6 1-31,-7 3 3 16,4 0 1-16,0-4 5 16,0 8 0-16,0-5 0 15,3 1 1-15,1 0-4 0,3 0 0 0,0-6-2 16,0-7 1-16,3 1-3 15,4-7 1-15,7-6-1 16,7-10 1-16,7 1-2 16,1-1 1-16,-1-3-1 15,7 1 0-15,0-4 0 16,1 0 0-16,-8 4 0 0,-4-1 0 16,-3 6 0-16,-7 10 1 15,-14 7 1-15,-3 8 0 16,-8 4 1-16,-3 9 0 0,-4 4 1 31,-6 2 0-31,2 4 0 16,8 3 0-16,0-10-1 15,7-3 1-15,3-6-2 16,4 3 1-16,4-15-2 16,6-4 1-16,11-9-3 15,8-7 1-15,2-15-5 16,4 0 0-16,8-6-6 0,-1-7 1 15,0 4-7-15,1-7 1 16</inkml:trace>
  <inkml:trace contextRef="#ctx0" brushRef="#br0" timeOffset="258885.9175">18860 13819 44 0,'-18'6'22'0,"28"7"-22"16,-2-16 38-16,2-7-37 15,1 4 1-15,3-3 0 16,3-7 0-16,8 3-3 16,3-5 0-16,1-1-2 15,2-6 0-15,-2-3-6 16,-1 2 0-16,-7 11-5 16,0-7 1-16</inkml:trace>
  <inkml:trace contextRef="#ctx0" brushRef="#br0" timeOffset="259074.8546">19004 13728 37 0,'-49'35'18'0,"21"37"-22"15,20-60 31-15,1 4-27 16,0 3 1-16,4-4-1 0,-1 1 0 16,4 0-3-16,4-7 0 15,3-6-4-15,0-3 1 16,4-6-4-16,10-3 0 15</inkml:trace>
  <inkml:trace contextRef="#ctx0" brushRef="#br0" timeOffset="259228.1615">19163 13625 43 0,'0'-13'21'0,"-4"38"-29"0,1-15 43 0,-1-1-35 15,-3 7 0 1,0 3 0-16,-3 12 0 0,-1-6-4 15,0 3 1-15,-3 0-4 16,-7 1 1-16,4-4-6 16,-1 0 1-16</inkml:trace>
  <inkml:trace contextRef="#ctx0" brushRef="#br0" timeOffset="259403.4582">18860 14076 28 0,'-25'16'14'0,"11"-19"-4"0,14 3 22 0,0 0-28 16,0 0 0-16,3-7 4 0,4 1 0 15,7-3-10-15,4-4 0 16,3-2 6-16,0-4 1 16,11-3-4-16,-4 3 1 15,4 3-8-15,-4 1 1 16,1 2-9-16,-1 4 1 16,-4 2-2-16,-6-5 1 15</inkml:trace>
  <inkml:trace contextRef="#ctx0" brushRef="#br0" timeOffset="259755.0579">18948 14079 37 0,'-21'25'18'0,"-1"13"-23"0,19-32 37 0,-1 7-30 16,-3-4 0-16,4 1 3 15,-1-4 1-15,4 0-7 16,0-6 1-16,0 0 3 15,7-9 1-15,4-4-1 16,-1-6 0-16,5 1-1 16,6-1 0-16,7 0 0 15,0 0 0-15,0 4 0 16,1-1 1-16,-1 3-1 16,-3 4 1-16,-4 3-2 15,-7 6 1-15,-4 3-1 16,-3 6 1-16,-7 4-1 15,-3 6 1-15,-1 2-2 16,-3-2 1-16,0 3-5 0,0-3 1 16,-3 3-7-16,-1-3 1 15,0-3-8-15,1-4 0 16,3-3 0-16,-4-5 0 16</inkml:trace>
  <inkml:trace contextRef="#ctx0" brushRef="#br0" timeOffset="259926.9778">18955 14183 33 0,'-7'-6'16'0,"10"-10"-12"16,1 10 33-16,-1-4-33 16,4 1 1-16,11-4 2 15,0 1 0-15,-1 2-10 16,4 4 1-16,1 3 4 16,-1-3 0-16,0 2-8 15,-3 4 0-15,-4 10-9 16,-4 2 1-16</inkml:trace>
  <inkml:trace contextRef="#ctx0" brushRef="#br0" timeOffset="260118.7128">18930 14336 53 0,'-11'-3'26'0,"11"-19"-28"16,4 16 46-16,3-3-42 15,4 2 1-15,-1 1 1 16,11-3 0-16,1 3-6 15,-1-1 1-15,0 4 2 16,0 0 1-16,-3 0-8 16,-1 3 0-16,1 3-9 15,-4 3 0-15,-3-3-2 16,-1-3 0-16</inkml:trace>
  <inkml:trace contextRef="#ctx0" brushRef="#br0" timeOffset="324569.7008">8537 16052 29 0,'-3'-50'14'0,"3"-10"-7"0,-4 51 14 0,1-4-20 16,-1 10 1-16,-3 6-1 15,-4 3 1-15,1 7-3 16,-4 12 0-16,-4 0 2 16,-3 0 0-16,0 7-1 15,-4 2 0-15,7 10 0 0,4 0 0 31,0 0 1-31,7 3 0 16,4 0 1-16,-1 3 0 16,4 3 0-16,0-3 0 15,4-6 0-15,-1 0 0 0,4 0-1 0,-3-3 1 16,-1 0 0-16,1-1 0 16,-1 4 0-16,-3-3 0 15,0 6-4-15,0-3 1 16,0-6-6-16,0-13 1 15,-3-6-7-15,-1-1 0 0</inkml:trace>
  <inkml:trace contextRef="#ctx0" brushRef="#br0" timeOffset="324757.125">8093 16898 41 0,'10'-6'20'0,"11"-19"-11"16,-10 16 35-16,7-4-43 0,3-3 1 15,0 1 0-15,0-1 0 16,4-6-3-16,3 3 1 16,4-3-3-16,3 0 1 15,4 4-7-15,17-7 1 16,4-1-7-16,4 1 1 16</inkml:trace>
  <inkml:trace contextRef="#ctx0" brushRef="#br0" timeOffset="324920.7484">8848 16419 28 0,'-11'22'14'0,"0"31"-7"16,8-41 17-1,-4 14-24-15,0-1 1 0,-4 6 0 0,4 3 1 16,4 4-6-16,3 0 0 16,7-10-5-16,0-3 1 15</inkml:trace>
  <inkml:trace contextRef="#ctx0" brushRef="#br0" timeOffset="325092.6272">8759 16365 36 0,'-21'-47'18'0,"21"19"-23"0,4 19 30 0,3-1-25 15,0 4 1-15,4 0-10 16,3 3 1-16,0 6 3 15,3 0 0-15</inkml:trace>
  <inkml:trace contextRef="#ctx0" brushRef="#br0" timeOffset="325402.542">8943 16566 22 0,'-14'56'11'0,"0"-12"-4"15,10-28 14-15,-3 6-18 16,4 0 1-1,-1 0 1-15,4-3 0 0,-3-10-7 0,3 4 0 16,0-7 5-16,3-3 0 16,4-9-2-16,7-10 0 15,-3 4 0-15,3-10 0 16,4 3-1-16,-1 0 1 16,-3-9-1-16,0 9 0 15,1 10 0-15,-5-1 0 16,1 10 1-1,-4 3 0-15,-4 4 0 16,1 5 0-16,-4 4 1 16,0 6 0-16,0-7 0 15,0 7 0-15,0-6-3 16,3 0 0-16,1-7-5 16,3-3 0-16,3-6-6 0,8-6 1 15</inkml:trace>
  <inkml:trace contextRef="#ctx0" brushRef="#br0" timeOffset="325820.6423">9345 16500 18 0,'11'-12'9'0,"-25"56"1"0,6-32 7 0,-2 10-13 16,-1 3 1-16,-3 6 2 16,0 4 0-16,0 6-9 15,3-10 1-15,1-3 5 16,3-9 1-16,3 0-3 15,4-6 1-15,4-10-1 16,6-6 0-16,1-7-1 16,7-2 0-16,-1-7-1 15,1 6 1-15,-1-2-1 16,-2 2 0-16,-1 7 1 0,0 9 0 16,0 9 1-1,-3 7 1-15,3 3 1 0,-7 10 0 16,-4 8 0-16,-3 4 1 15,-3 9-1-15,-4 1 0 16,-7-4-1-16,-4-6 0 16,0-3-2-16,-10-7 1 15,0-6-2-15,3-9 1 0,-3-6-1 16,-4-10 0-16,4-6-4 16,7-10 0-16,14-15-4 31,10-7 1-31,8-12-6 15,14-9 0-15,10-4-3 16,4-2 0-16</inkml:trace>
  <inkml:trace contextRef="#ctx0" brushRef="#br0" timeOffset="326137.5528">9581 16535 34 0,'7'9'17'0,"4"-12"-13"0,-4-6 30 15,4-4-31-15,-1-3 1 16,1-6 0-16,-1 7 0 0,-2-10-6 15,-8 3 1-15,-8 6 3 16,1 0 1-16,-3 7-2 16,-4 6 0-16,0 9 1 15,-1 10 0-15,1 6 0 16,0 12 1-16,0-6 0 16,4 10 0-16,3-7 0 15,-1 1 0-15,5 2-1 16,-1-2 0-16,8-4-1 0,-1 0 0 15,5-9-1-15,2-3 1 16,4-7-2-16,0-6 1 16,15-6-5-16,2-6 0 15,5-4-7-15,2 0 0 16,-2 1-5 0,-8-13 1-16</inkml:trace>
  <inkml:trace contextRef="#ctx0" brushRef="#br0" timeOffset="326404.4161">9860 16525 23 0,'-14'-6'11'0,"3"34"0"0,8-18 12 16,-1 5-19-16,-3 4 0 0,0 3 3 16,-3 3 0-16,-1 7-7 15,-3 2 0-15,0-6 6 16,0-3 1-16,7-6-1 16,-4-6 0-16,8-7-1 15,-4-6 0-15,7-13-2 16,7-5 0-16,3-4-1 15,8-7 0-15,3 4-2 16,7-12 1-16,-3-1-1 16,0 0 1-16,-4 4-1 15,0-1 0 1,0 4-5-16,0 6 1 0,0 3-7 16,1 3 0-16,2 4-6 15,-3-1 0-15</inkml:trace>
  <inkml:trace contextRef="#ctx0" brushRef="#br0" timeOffset="326953.79">10340 16321 25 0,'-18'-9'12'0,"11"22"-2"0,7 2 12 16,0 7-18-16,-3 19 0 16,-1 6 1-1,-3 3 1-15,-3 10-8 16,-8 2 1-16,4 11 4 16,-4-1 1-16,1 6-3 15,2-6 1-15,5-9-3 16,-1-7 1-16,4-15-5 0,0-9 1 15,4-11-4-15,-1-14 0 16,1-20-5-16,-1-12 1 0</inkml:trace>
  <inkml:trace contextRef="#ctx0" brushRef="#br0" timeOffset="327203.7907">10171 16532 28 0,'28'-79'14'0,"39"1"-16"15,-50 65 25-15,5 7-19 16,2 9 0-16,-3 10 2 15,1 12 1-15,-5 9-8 16,-3 7 0-16,1 0 6 16,-12 3 1-16,-3-4-3 15,-3 1 1-15,-8-3-1 0,4-4 0 16,-4-9-1-16,1-3 1 16,-4-6-3-16,-1-7 1 15,1-5-5-15,0-14 1 16,7 1-7-16,4-4 0 15,6-2-4-15,4-1 0 16</inkml:trace>
  <inkml:trace contextRef="#ctx0" brushRef="#br0" timeOffset="327452.7739">10541 16519 21 0,'-18'38'10'0,"11"15"2"0,7-44 13 15,0-2-22-15,-3-1 0 16,3 0 3-16,0-3 1 16,0 0-7-16,0-3 0 15,0-12 6-15,3-10 1 16,4-9-2-16,0-7 1 16,0-6-2-16,4 3 0 15,3 4-2-15,4-1 0 16,3 7-5-16,0 2 0 0,7 8-8 15,4 5 0-15,10 10-5 16,-3-1 1-16</inkml:trace>
  <inkml:trace contextRef="#ctx0" brushRef="#br0" timeOffset="327655.8311">10823 16419 20 0,'-39'18'10'0,"15"-11"-4"0,17-4 9 16,0 0-15-16,3 6 1 15,1 4-1-15,-1 6 1 16,1 0-2-16,6 6 1 16,1-6-6-16,6 2 0 15</inkml:trace>
  <inkml:trace contextRef="#ctx0" brushRef="#br0" timeOffset="327828.1335">10770 16205 43 0,'-24'-37'21'0,"20"21"-29"0,4 16 40 0,0 0-33 16,7-3 1-16,7 3-7 15,0 3 0-15,4 3 0 16,0 4 0-16</inkml:trace>
  <inkml:trace contextRef="#ctx0" brushRef="#br0" timeOffset="328121.8713">10968 16503 22 0,'-11'51'11'0,"11"-20"-1"16,0-22 9-16,0 1-15 0,-3 2 0 15,3-2 2-15,0-4 0 16,0 0-8-16,0-3 0 15,0-3 5-15,7-12 1 16,3-7-3-16,5-6 1 16,-1-3-1-16,0-4 0 31,7-2-1-31,-3 9 1 16,-1 9 0-16,1 13 0 15,-4 6 1 1,-4 10 0-16,-2 2 0 15,-1 10 0-15,-4 4 0 0,1-4 1 16,-4 0-3-16,0 0 0 16,0-6-6-16,0-4 0 15,0-5-7-15,3-1 0 16</inkml:trace>
  <inkml:trace contextRef="#ctx0" brushRef="#br0" timeOffset="328294.034">11127 16337 43 0,'14'-12'21'0,"14"-10"-21"16,-17 12 34-16,3-2-32 15,3-1 0-15,12-3 0 16,-1 1 0-16,0-1-7 16,0 0 0-16,0 1-3 15,-3 2 1-15,0 1-6 16,-1 2 1-16</inkml:trace>
  <inkml:trace contextRef="#ctx0" brushRef="#br0" timeOffset="328470.4569">11370 16008 35 0,'-25'16'17'0,"11"15"-14"0,4-22 30 16,-1 7-31-16,0 12 0 16,1 7 3-16,3 15 0 0,0 9-6 15,3 7 0-15,1 6 3 16,3-12 1-16,0-4-7 15,3-5 1-15,8-11-10 16,10-5 0-16</inkml:trace>
  <inkml:trace contextRef="#ctx0" brushRef="#br0" timeOffset="328659.6095">11522 16300 24 0,'-14'-7'12'0,"-4"35"-6"15,18-15 8-15,-4 6-14 16,1 9 0-16,3 10 0 0,-4 6 0 16,1-7-2-16,3-2 0 15,3-7-5-15,4 0 0 16</inkml:trace>
  <inkml:trace contextRef="#ctx0" brushRef="#br0" timeOffset="328862.8864">11504 16190 35 0,'-18'-38'17'0,"22"7"-19"0,0 24 32 0,-1 4-30 0,4 0 0 0,0 3-1 16,4 0 1-16,-1 6-5 16,1 1 0-16,3 5-5 15,4 7 1-15</inkml:trace>
  <inkml:trace contextRef="#ctx0" brushRef="#br0" timeOffset="329113.6028">11645 16641 29 0,'-7'16'14'0,"11"-25"-10"16,-1-1 22-16,1-6-25 15,3-9 1-15,0 3-1 16,0-6 1-16,3 0-3 15,1-3 0-15,0 2 1 16,-1 4 1-16,1 7-1 0,-1 5 1 16,1 7 0-16,-4 9 1 15,0 9 0-15,-3 10 0 16,-1 7 0-16,-3 2 1 16,0 0-1-16,0 1 1 15,0 2-1-15,0 1 1 16,0-4-4-16,0 0 0 15,0-9-4-15,0-3 0 16,0-6-5-16,4-7 0 16,-4-6-3-16,7-9 0 15</inkml:trace>
  <inkml:trace contextRef="#ctx0" brushRef="#br0" timeOffset="329519.1493">11977 16362 24 0,'0'25'12'0,"-14"4"-4"15,10-14 20-15,4 4-26 16,-3 9 1-16,-1-3 1 16,1 4 1-16,3-4-7 15,3-7 1-15,4-2 3 16,0-3 1-16,7-4-2 16,4-3 1-16,-4-12-2 15,7-3 1-15,0-1-1 16,-3 1 1-16,-4-1-1 15,0 4 0-15,-3 3 1 16,-1 9 0-16,1 13 1 16,-4 3 1-1,-3 9 1-15,-1-5 0 16,-3 24 1-16,0 6 0 16,-3 4 0-16,-8 6 1 15,-7-1-1-15,-6 4 0 0,-8-3-1 16,-10-6 0-16,-1-7-1 15,4-12 1-15,1-7-3 16,6-8 0-16,7-11-3 0,4-9 0 16,7-12-4-16,7-9 0 15,7-7-7-15,10-13 0 16,15-9-7-16,10-6 1 16</inkml:trace>
  <inkml:trace contextRef="#ctx0" brushRef="#br0" timeOffset="329822.4515">12323 16644 37 0,'-8'-6'18'0,"33"12"-9"15,-11-9 26-15,14-3-28 16,11 0 0-16,7-4 4 16,0 4 1-16,3-10-16 15,1 13 1-15,6-3 9 0,1-3 0 16,10 2-4-16,3 1 1 31,8-3-4-31,-15-1 0 16,-6-2-4-16,-4-1 1 15,-7 1-7-15,-4-1 1 16,-7-3-8-16,-7 7 0 0</inkml:trace>
  <inkml:trace contextRef="#ctx0" brushRef="#br0" timeOffset="331358.1583">13180 16252 34 0,'-28'0'17'0,"24"0"-10"0,4 0 22 16,0 0-27 0,0 0 1-16,0 0 2 15,7 0 1-15,0 4-7 16,4-1 0-16,-1 3 4 16,4 7 1-16,1 2-2 15,2 4 1-15,4 3-2 16,-3 0 0-16,0 3 0 15,3 3 0-15,-4-3 0 16,-2-3 1-16,-5-6 0 0,1 3 0 16,-4-4 0-16,-4 7 1 15,-6-3 0-15,-4 0 0 16,-4 0-1-16,-3-7 1 16,-7 10-1-16,0-6 0 15,-4 0-1-15,0-1 1 16,1-2-2-16,-1-1 1 15,4-5-5-15,3-4 1 0,8-3-6 16,6-6 0-16,11-7-9 16,14-3 1-16,4 1-1 15,3-10 0-15</inkml:trace>
  <inkml:trace contextRef="#ctx0" brushRef="#br0" timeOffset="333193.7247">13914 16550 27 0,'-7'-22'13'0,"10"13"-5"15,1 9 13-15,-1 9-19 16,4 10 0-16,0 6 1 16,-3 10 1-16,3 6-5 15,-4 6 1-15,4-7 3 16,-3 1 1-16,-1 3-2 0,4-9 1 0,-3-7 0 15,0-6 1-15,3-3-1 16,0-10 1-16,0-12-1 31,3-3 0-31,1-10 0 0,7-9 0 0,6 0-1 32,-3-7 0-32,1 4-1 15,-1-3 1-15,3 9-4 16,1 3 0-16,0-3-8 0,-1 0 1 15,1 13-6-15,3 9 0 16</inkml:trace>
  <inkml:trace contextRef="#ctx0" brushRef="#br0" timeOffset="333584.421">14362 16704 31 0,'-15'9'15'0,"8"-9"-10"15,7 7 20-15,0 2-23 16,-3 4 0-16,3 5 1 16,0-2 1-16,0 9-5 15,0-3 1-15,3 0 2 16,4-3 1-16,1-7-2 16,-1-5 1-16,3-7-1 15,4-7 0-15,0-2-1 0,4-3 1 16,3-4-1-16,0-3 1 15,1-3-1-15,-5 0 1 16,1 6-1-16,-1 1 0 16,-2 5 1-16,-1 7 1 0,-4 6-1 15,-3 4 1-15,-3 5 0 16,-4 1 1-16,-4 6-1 16,1-1 0-16,-1 4-2 15,4-6 1-15,0-3-5 16,0-4 0-16,7-6-5 15,0-3 0-15,7-9-6 16,4-7 0 0</inkml:trace>
  <inkml:trace contextRef="#ctx0" brushRef="#br0" timeOffset="333948.2319">14870 16155 30 0,'-4'-12'15'0,"4"9"-9"16,0 6 22-16,4 3-25 0,-4 10 0 15,0 12 3-15,0 10 1 16,0 18-9-16,-4 13 1 16,-3 6 5-16,-4 0 0 15,1-2-2-15,-1-1 0 16,4 0-5-16,4-13 1 15,-1-5-7-15,4-17 0 16,11-8-5-16,3-11 1 16</inkml:trace>
  <inkml:trace contextRef="#ctx0" brushRef="#br0" timeOffset="334352.6446">14961 16644 27 0,'-10'16'13'0,"6"19"-9"16,4-23 19-1,-3 16-20-15,-1-3 0 16,4-9 0-16,0 3 0 16,0-6-4-16,4-4 0 15,-1-6 3-15,4-9 1 16,0-7-2-16,4-2 0 15,3-7-1-15,4 0 1 0,-1 3-1 16,1 0 1-16,0 6-1 16,3 1 1-16,3 6 0 15,-2 9 0-15,-5 9 1 16,-6 7 0-16,-8 6-1 16,-3 0 0-16,-3 10 1 15,-1 2 1-15,1-2-5 16,-1-10 1-16,8-3-5 31,-1-9 0-31,8-7-5 0,-1-6 0 16,5-3-2-16,-1-13 0 15</inkml:trace>
  <inkml:trace contextRef="#ctx0" brushRef="#br0" timeOffset="334630.8787">15289 16786 22 0,'4'-10'11'0,"21"1"-8"0,-18 2 21 0,3-2-20 16,4-7 0-16,0 1 1 15,1-4 0-15,-5-9-7 0,1 6 0 16,-4 0 5-16,0-3 0 16,-4 9-2-16,-6 10 1 15,-11 3-1-15,0 9 1 16,0 6 1-16,-4 4 1 16,-3 6 0-16,7 3 0 15,3 6 0-15,4 1 0 16,3-4 0-16,4-3 0 15,4 3-3-15,3-3 1 16,4 1-1-16,6-8 0 16,1-8-3-16,0-10 1 0,-1 0-9 15,4-7 1-15,4-2-6 32,0-3 1-32</inkml:trace>
  <inkml:trace contextRef="#ctx0" brushRef="#br0" timeOffset="334845.5613">15522 16754 30 0,'-10'22'15'0,"-1"16"-10"0,11-35 18 16,0 3-22-16,0-3 1 0,0 0-1 0,0-3 1 16,4-6-3-16,3-3 1 15,0-7 1-15,3-6 1 16,4 0-3-16,4 0 0 15,3-9-4-15,4 3 0 16,10-1-5-16,11 4 1 16</inkml:trace>
  <inkml:trace contextRef="#ctx0" brushRef="#br0" timeOffset="335232.5654">15984 16491 22 0,'-14'12'11'0,"-17"-2"-3"0,20 2 13 0,-10 4-16 32,7-3 0-32,-15 21 4 0,-9 7 0 15,6 0-11-15,4-1 1 16,6-8 7-16,5-7 1 16,6 0-4-16,4-9 1 15,4-4-2-15,3-6 1 16,14-6-2-16,3-9 0 15,5-7-1 1,6-9 1-16,0 3-1 0,4 0 1 16,-4-3-1-16,-7-3 1 15,0 9-1-15,1 7 0 16,-8 8 0-16,-4 8 0 16,-3 5 0-16,-3 10 0 0,-1 9 0 15,-3 0 1-15,0 0 0 16,0-2 0-16,0-4-2 15,0-7 1-15,0 1-5 16,0-13 0-16,0-3-4 16,0 0 0-16,4-19-6 15,3-6 0-15</inkml:trace>
  <inkml:trace contextRef="#ctx0" brushRef="#br0" timeOffset="335637.0205">16125 15967 37 0,'11'-6'18'0,"10"40"-19"0,-17-15 30 16,-1 9-27-16,-3 13 0 15,-3 16 0-15,-1 15 1 16,-3 12-4-16,-7 1 0 16,0 6 3-16,0-9 0 15,0-10-2-15,3-16 1 16,4-9-1-16,0-19 1 15,4-12-1-15,3-13 1 16,7-12-1-16,3-13 0 16,4-3 0-16,4-4 0 15,3-5-1-15,0 9 1 16,0 3-1-16,4 6 1 0,-4 4 1 16,-7 12 0-16,-3 12 0 15,-15 4 1-15,1 6-1 0,-4 6 1 31,-4 7 0-31,1-1 0 16,-1-6-2-16,1-3 1 0,-1-3-3 0,0-3 1 16,4-13-5-16,4-6 0 15,-1-3-5 1,8-12 0-16,6-7-3 16,1-7 1-16</inkml:trace>
  <inkml:trace contextRef="#ctx0" brushRef="#br0" timeOffset="335840.1017">16432 16481 34 0,'-3'25'17'0,"-11"26"-23"0,10-36 33 15,1 4-27-15,-1 3 0 16,-3 3 1-16,0-3 0 16,4 9-4-16,-1-9 1 15,4-6-6-15,0-6 0 16,7-7-1-16,0-6 0 15</inkml:trace>
  <inkml:trace contextRef="#ctx0" brushRef="#br0" timeOffset="336001.3322">16372 16231 35 0,'-7'-13'17'0,"25"16"-26"15,-18-3 36-15,4 0-27 16,3 6 0-16,3-2-11 0,4-1 0 15,11 3 8-15,0-6 0 16</inkml:trace>
  <inkml:trace contextRef="#ctx0" brushRef="#br0" timeOffset="336189.8191">16704 16171 27 0,'-14'22'13'0,"7"28"-13"0,3-37 22 0,1 15-20 16,-4 16 0-16,-4 9-1 16,1 10 1-16,-1-10-3 15,4 0 1-15,0-6-5 16,3-6 0-16,4-6-4 16,7-10 1-16</inkml:trace>
  <inkml:trace contextRef="#ctx0" brushRef="#br0" timeOffset="336392.9474">16778 16525 34 0,'-18'32'17'0,"8"30"-22"0,10-49 31 15,-4 12-26-15,1 9 1 16,-1 1-1-16,1-1 1 15,-1 1-2-15,4-7 0 16,0-6-5-16,0 0 0 16,4 0-3-16,-1-13 0 15</inkml:trace>
  <inkml:trace contextRef="#ctx0" brushRef="#br0" timeOffset="336564.8242">16750 16312 36 0,'-7'-28'18'0,"7"22"-26"0,0 6 34 0,0 0-26 16,3 3 1-16,4 0-5 15,4 0 0-15,7-3-3 16,3 3 0-16</inkml:trace>
  <inkml:trace contextRef="#ctx0" brushRef="#br0" timeOffset="336770.4309">16958 16306 38 0,'0'-3'19'0,"14"3"-16"15,-7-3 31-15,7-4-32 16,0 1 1-16,4 0 0 16,0-4 0-16,-1 1-4 0,5-1 0 15,-1-2-1-15,0-1 1 16,0 1-7-16,0-4 1 15,-3 0-6-15,-1 7 0 16</inkml:trace>
  <inkml:trace contextRef="#ctx0" brushRef="#br0" timeOffset="336957.994">17149 16061 29 0,'-18'35'14'0,"0"-7"-8"0,15-16 20 0,-1 7-24 16,1 6 0-16,-1 7 1 16,1 8 1-16,-1 1-5 15,1 9 0-15,-1 1 3 16,1-1 0-16,-1-6-3 16,0-10 1-16,4-6-5 15,0-3 1-15,4-6-7 16,3-3 0-16</inkml:trace>
  <inkml:trace contextRef="#ctx0" brushRef="#br0" timeOffset="338223.3095">17290 16475 22 0,'-4'-9'11'0,"-3"9"-5"0,7 0 12 16,0 0-17-16,0 0 0 15,0 3 2-15,0 6 1 16,-3 1-5 0,3 5 1-16,0 1 2 15,-4 6 1-15,4-3-1 0,-4 0 0 0,1-4-2 16,3 1 1-16,-4 0-3 15,4-4 1-15,0-2-5 16,0-7 0-16,0 6-3 16,4-9 0-16</inkml:trace>
  <inkml:trace contextRef="#ctx0" brushRef="#br0" timeOffset="338403.8783">17286 16315 20 0,'-7'-25'10'0,"7"6"-9"15,0 19 14-15,4-6-15 0,-1 3 0 16,1 0-6-16,3 3 1 16,0 3 2-16,14 3 0 15</inkml:trace>
  <inkml:trace contextRef="#ctx0" brushRef="#br0" timeOffset="338752.5023">17466 16569 27 0,'4'3'13'0,"17"-3"-15"0,-14-6 25 0,3-3-23 16,4-4 0-16,4 1 2 16,-4-4 0-16,0-3-3 15,-3 0 1-15,0 0 1 16,-4 4 0-16,0-1 0 15,-4 4 1-15,1-1-2 16,-4 4 1-16,-7-4-1 16,0 10 0-16,-4 6 1 15,0 6 1-15,-3 4 0 16,0 3 0-16,-3 12 1 16,2 0 0-16,1 0 2 15,4 4 0-15,3-7 0 16,3-3 0-16,4 0-1 0,7-4 0 15,4 1-1-15,3-3 0 16,0-3-2-16,4-4 1 16,-1-6-4-16,1-6 1 15,0-3-5-15,-1-7 0 16,1 4-9-16,3-7 0 0</inkml:trace>
  <inkml:trace contextRef="#ctx0" brushRef="#br0" timeOffset="339186.4635">17875 16234 38 0,'-3'0'19'0,"-1"3"-15"16,1 0 25-16,-1 3-27 16,-3 4 0-16,0 2 4 15,-4 7 0-15,1 3-7 16,-1 3 0-16,4 0 4 15,4 3 0-15,-1-6-1 16,1-3 0-16,3 0-1 16,3 0 0-16,4-4-1 0,0 4 1 15,4-6 0-15,-1 6 0 16,5-4 0-16,2 4 1 16,1-3 0-16,-4-1 0 31,-3 1 0-31,-4 0 0 15,-7-1 0-15,-4 1 0 0,-3 0 0 16,0 3 0-16,0-4-1 16,-4 1 1-16,-3 0-1 15,0-4 0-15,-4 1 0 16,1-4 0-16,-4 4-5 16,3-7 1-16,0-3-6 0,4-3 1 15,0-3-8-15,4-6 1 16,6-1-3-16,4 1 0 15</inkml:trace>
  <inkml:trace contextRef="#ctx0" brushRef="#br0" timeOffset="349310.8672">18919 16522 23 0,'0'-3'11'0,"22"-22"-3"0,-15 12 17 16,7-2-23-1,3-4 1-15,5-9 1 16,-1 3 1-16,0-7-6 16,-3 7 1-16,-4 0 3 15,-4 3 0-15,-3 3-2 16,-7 0 1-16,-7 7-1 0,-10 3 0 16,-5 5-1-16,-2 8 1 15,-1 8 0-15,-3 4 0 16,0 9 1-16,-1 6 0 15,8 4 0-15,0 9 0 0,3-7 1 16,4-2 0-16,4-1-1 16,3-2 0-16,3-7-1 15,4-3 0-15,4-4 0 32,6-5 0-32,4-1-1 15,4-5 1-15,3-1-4 0,14-6 0 0,15-6-5 16,3-10 0-16,3-6-6 15,-3 3 0-15</inkml:trace>
  <inkml:trace contextRef="#ctx0" brushRef="#br0" timeOffset="349676.57">19445 16259 35 0,'-7'6'17'0,"-11"10"-11"15,15-13 25-15,-4 9-29 0,-4 10 1 0,-6 10 2 16,-1 8 0-16,-3 7-6 15,-7-3 0-15,-1-3 4 16,1-3 0-16,3-7-2 16,1-6 1-16,-1-6-6 15,7-6 1-15,4-10-5 16,4-3 1-16,-1-7-1 16,1-11 0-16,3-11 0 15,-1 1 0-15,5 0 4 16,3 3 1-16,3 3 5 15,5 3 0-15,2 10 2 16,4 2 0-16,4 7 1 16,7 7 0-16,-4 2-1 31,0 7 1-31,0 3-2 16,4-1 0-16,-4-2-5 0,4-3 0 0,3-7-6 31,0-3 1-31,0 0-4 0,4-9 0 0</inkml:trace>
  <inkml:trace contextRef="#ctx0" brushRef="#br0" timeOffset="349891.4058">19597 16334 37 0,'-4'28'18'0,"-6"47"-19"15,6-49 35 1,-10 52-32-1,0 7 0-15,3 2 0 16,1-2 0-16,3-10-3 16,0-9 0-16,3-6-2 15,1-16 1-15,-1-10-5 16,4-15 0-16,0-10-5 16,0-18 0-16</inkml:trace>
  <inkml:trace contextRef="#ctx0" brushRef="#br0" timeOffset="350148.9517">19491 16425 25 0,'21'-50'12'0,"53"9"-3"16,-49 35 17-16,7-1-24 15,6 1 1-15,-2 6 1 16,-5 3 1-16,1 10-5 16,-4 3 1-16,-6 2 4 15,-5 14 1-15,-6-10-1 16,-4 12 0-16,-7-6-1 15,-4 7 1-15,1-10-3 16,-4-3 0-16,-4-3-1 16,1-4 1-16,-4-2-3 15,-1-4 0-15,5-2-4 16,-1-4 0-16,11-13-5 16,7-12 1-16,4-3-7 15,-1-6 1 1</inkml:trace>
  <inkml:trace contextRef="#ctx0" brushRef="#br0" timeOffset="350376.505">20048 16024 36 0,'-7'0'18'0,"0"28"-17"0,4-16 29 16,-1 4-28-1,-6 15 1-15,-1 7 2 0,-3 9 0 16,0 9-7-16,0 13 1 15,0 7 4-15,-4-14 0 16,4-5-3-16,3-10 0 0,4-6-6 16,4-10 1-1,3-9-5-15,7-9 0 0,0-7-3 16,7-9 0-16</inkml:trace>
  <inkml:trace contextRef="#ctx0" brushRef="#br0" timeOffset="350648.368">20055 16560 27 0,'11'12'13'0,"17"13"-7"16,-14-18 23 0,0-7-26-16,4-7 0 15,3 4 4-15,0-6 1 0,1-7-9 16,-1-3 1-16,-4-6 5 16,-3 3 1-16,-3 0-2 15,-7-3 1-15,-4 6-3 16,-7 1 1-16,-4 2-2 15,-3 0 1-15,-4 1-1 16,-3 5 0-16,3 7-2 16,1 0 0-16,3 3-4 15,3 3 1-15,8-6-5 16,3 3 0-16,10-6-5 16,1 3 1-16,6 3-2 15,5 0 1-15</inkml:trace>
  <inkml:trace contextRef="#ctx0" brushRef="#br0" timeOffset="351182.7015">20334 16397 27 0,'-10'15'13'0,"24"-15"-8"15,-11-3 25-15,1-6-28 16,-1-10 1-16,4 0 0 0,0-3 1 0,4-3-6 16,0 0 1-16,3 3 2 15,3 0 1-15,1 3-4 16,3 7 1-16,-3 6-5 15,-1 2 1-15,-3 8-3 16,-3 8 1-16,0 4-1 16,-4 3 1-16,-4 6 2 15,1-3 1-15,-1 3 4 16,1 0 1-16,3-6 3 16,0-1 0-16,3-8 2 15,1-4 0-15,0-6-1 16,6-12 1-16,4-4-2 0,4 0 0 15,0-3-2-15,0 1 1 32,-4-1-1-32,-4 3 0 0,-6 4-1 15,-4 2 0-15,-7 4 0 16,-7 6 1-16,-11 3 0 16,-3 3 0-16,0 13 1 0,-4 3 0 15,1 9 1-15,-1-2 0 16,4 8 0-16,0 1 1 15,3-4-1-15,7 1 0 16,4-7-1-16,4-3 0 16,6-3-2-16,8-3 1 15,3-3-1 1,14-4 1-16,4-2-1 16,7-7 1-16,3-3-5 15,0-13 1-15,1-9-10 16,-4-6 1-16,3-3-6 15,-3-7 0-15</inkml:trace>
  <inkml:trace contextRef="#ctx0" brushRef="#br0" timeOffset="352315.2484">11758 18015 22 0,'-10'28'11'0,"13"35"-7"0,1-44 12 16,3 6-13-1,3 12 1 1,4-5 1-16,11-1 1 15,7-6-7-15,3 3 0 0,7-9 5 16,1-6 1-16,-8-10-2 16,-3-6 1-16,-4-13 0 15,0-19 0-15,-7-8 0 16,0-14 1-16,-6-6-1 16,-5 1 0-16,-3 2 0 15,-7 7 0-15,-3 9-1 16,-4 0 0-16,-11 6-1 15,-7 10 1-15,-10 12-1 16,-11 4 0-16,0 6-1 16,4 6 0-16,-4 0-1 15,7 9 1-15,4-3-1 0,0 4 1 16,7-1-1-16,3 1 0 16,7-1-2-16,4 0 1 0,4 7-5 15,6-3 0-15,8-1-6 16,6 7 1-16,8 0-6 15,17 3 0-15</inkml:trace>
  <inkml:trace contextRef="#ctx0" brushRef="#br0" timeOffset="352614.35">12397 18115 30 0,'-36'0'15'0,"33"-9"-10"0,3 9 21 16,7-3-24-16,0-4 0 15,7 4 1-15,0 0 0 0,7 3-4 16,-7 0 0-1,4-3 3-15,3 0 1 0,4 3-6 16,0 3 1-16,-1-3-6 16,5 0 0-16,-1 0-3 31,0-3 0-31</inkml:trace>
  <inkml:trace contextRef="#ctx0" brushRef="#br0" timeOffset="353163.57">12866 18009 27 0,'-7'-10'13'0,"3"10"-9"0,4 0 22 0,0 0-24 15,-3 0 0-15,-1 6 2 16,-3 10 0-16,0 3-5 15,-4 3 1 1,1 12 3-16,-1 1 1 16,4 12-2-1,4-6 1-15,3-4-2 16,3-9 1-16,4 4-1 16,4-10 1-16,-1-7-1 15,5-5 1-15,-1-10-1 16,0-6 1-16,3-7 0 15,5-15 0-15,6-13-2 16,-11-19 1-16,1-5 0 16,0-4 0-16,-4-3-1 0,-4-4 1 15,-2-18-1-15,-8 3 0 16,0 13 0-16,0 6 1 16,0 15-1-16,0 13 0 15,0 10 0-15,0 15 1 0,3 10-1 16,1 12 1-16,3 16 0 15,0 18 0-15,-7 13 0 16,-4 13 0-16,1 6-1 16,-4 6 1-16,3 10-2 15,-10 15 1-15,3-15-5 16,1-3 1-16,3-7-7 16,10-6 1-16,8-13-5 0,6-12 0 31</inkml:trace>
  <inkml:trace contextRef="#ctx0" brushRef="#br0" timeOffset="353768.346">13261 18059 34 0,'-4'-16'17'0,"1"13"-18"15,3 6 27-15,-4 6-24 0,1 1 1 0,-1 18 1 16,-3-3 1-16,0 6-5 15,-3 1 0-15,3-1 4 16,3-9 0-16,0-3-1 16,4-3 0-16,4-1-2 31,0-5 1-31,-1-1-2 0,1-6 0 16,3-6 0-16,0-6 1 15,3-10-1-15,1-3 1 16,-1-9 0-16,1-1 0 15,0 1-1-15,-4 9 1 16,0 3-1-16,-4 10 1 16,1-4-1-16,-4 7 0 15,0 6 0-15,0 0 1 0,0 6 0 16,0 0 0-16,3 1 1 16,1 8 0-16,3-2-1 15,0-1 1-15,0 1-1 16,4-4 1-16,-1 1-2 15,1-1 1-15,-1-2-1 0,1-4 0 32,0 0-5-32,-1-3 1 15,4-6-5-15,-3-1 1 16,-4-12-2-16,0 10 1 16,-7-4 0-16,0 1 0 0,0-1 6 15,0-2 1-15,0 8 5 16,0 1 0-16,0 6 1 15,0 0 0-15,3 6 0 16,4 1 0-16,4 2-2 16,3 1 0-16,0-1-3 0,4-3 1 15,-4-6-5-15,4-6 1 16,-1-3-5-16,4-1 1 16,-3-6-3-16,0 1 1 15</inkml:trace>
  <inkml:trace contextRef="#ctx0" brushRef="#br0" timeOffset="354002.7397">13727 17971 30 0,'3'-6'15'0,"1"6"-9"16,-4 0 29-16,-4 3-31 16,1 6 1-16,-1 13 3 15,-3 9 1-15,-4 10-11 16,-6 3 0-16,-8 6 8 16,-7 4 0-16,-3 2-2 15,0-3 0-15,0 4-2 16,3-1 0-16,0 4 0 15,4-7 1-15,0-9-3 0,6-3 1 16,5-13-7-16,6-3 1 16,4-12-7-16,7-7 1 15,7-12-7-15,7-4 1 16</inkml:trace>
  <inkml:trace contextRef="#ctx0" brushRef="#br0" timeOffset="354266.7161">13878 18284 42 0,'-3'-3'21'0,"24"-3"-18"15,-10 3 36-15,6 3-37 16,1 0 1-16,14 0-1 15,3 0 1-15,4 3-4 16,3-3 0-16,-3 0 3 16,0 0 0-16,-4-6-3 31,-3-4 1-31,-1-8-6 16,1 5 0-16,0-12-9 0,0 0 1 0</inkml:trace>
  <inkml:trace contextRef="#ctx0" brushRef="#br0" timeOffset="354651.3083">14432 17889 36 0,'-3'3'18'0,"17"13"-11"0,-7-13 23 0,3 4-27 15,4 2 1-15,1 0 0 16,-1 10 1-16,0 0-7 15,0 3 1-15,4 3 4 16,-1-3 1-16,4 6-2 16,-7-6 1-16,1 0-1 0,-5-3 0 0,-3 0 0 15,0-4 0-15,-7 4 0 16,-7 0 0-16,-3-3-1 16,-4 3 1-16,-1-4 0 15,-2-2 1-15,-4-1-1 16,-4 1 0-16,0-4-1 15,1 10 1-15,2-3-1 32,5-7 0-32,-1 7-4 15,0-7 0-15,11-2-6 16,0-4 0-16,4-3-8 0,3 0 1 16,10 0-2-16,1-7 0 15</inkml:trace>
  <inkml:trace contextRef="#ctx0" brushRef="#br0" timeOffset="358993.3149">15459 17588 27 0,'-11'-31'13'0,"11"9"-8"15,0 22 13-15,0 0-17 16,0 19 1-16,0 15 1 16,0 7 1-16,0 12-4 0,0 10 0 15,4 9 3-15,-4 22 0 0,0-6 0 16,-4 6 0-16,1-9-1 16,-1-7 0-16,-3-9 0 15,-7-15 0-15,7-14 0 16,-4-8 0-16,1-20-1 15,-1-6 1-15,1-21-2 32,6-4 1-32,4-6-1 15,7-6 0-15,4-10-1 16,3 6 0-16,0 4 0 16,4 6 0-16,-1 6 0 0,1 6 1 15,-1 10 0-15,-2 6 1 16,-5 10 1-16,1 6 0 0,-4 0 0 15,-4-1 1-15,-3 1 0 16,0 6 0-16,-3-6-1 16,-4 0 0-16,0 0 0 15,0-7 0-15,0-2-1 0,-1-7 0 16,1 3-3-16,4-6 0 16,-1-6-4-16,4-4 1 15,7-5-4-15,4 2 1 0,3-6-3 31,4-2 0-31,3-8 3 0,0 7 1 0,0 0 2 16,4 4 1-16,3-1 4 16,0 9 0-16,1 1 4 31,-1 6 0-31,-3-3 1 16,-4-1 1-16,0 7 0 0,-3-3 1 15,-1-13-2-15,1 7 0 16,-4 6-2-16,-7-7 1 15,-7-2-1-15,-7 9 0 16,-7 3-2-16,-7 3 1 0,-11 13 0 16,0 2 0-16,0 14 0 15,4-10 0-15,3 6-1 16,8 3 1-16,3-2-1 16,3-4 1-16,8-3-1 15,3 3 1-15,7-10-2 16,7-2 1-16,10-4 0 15,5-9 0-15,6 0-4 16,0-9 0 0,8-10-5-16,-5 0 1 0,5-15-7 15,3-10 0-15,-4-13-2 16,-3-12 0-16</inkml:trace>
  <inkml:trace contextRef="#ctx0" brushRef="#br0" timeOffset="359280.8246">16193 17704 24 0,'0'-53'12'0,"-8"19"-4"15,8 24 22-15,-3 1-27 0,-1 9 1 32,-10 22 0-32,-3 9 1 15,-1 0-7-15,0 1 0 16,1 9 4-16,3-1 0 16,3-5-2-16,4-1 1 15,3 4-1-15,4-4 0 16,4-2 0-16,3-1 1 15,0 7 0-15,4-4 0 0,-1 1 1 16,1 2 0-16,-1-2-1 16,-3-1 1-16,1-5 0 15,-1-1 0-15,-4-3-4 16,1-3 0-16,-4-3-6 31,0-7 0-31,-4 4-5 0,-3-7 0 16</inkml:trace>
  <inkml:trace contextRef="#ctx0" brushRef="#br0" timeOffset="359695.876">15977 18294 28 0,'-3'0'14'0,"3"-19"-9"0,0 19 20 15,7-9-24 1,3-7 0 0,5-3 1-16,6 0 0 0,3-9-2 15,1-3 0-15,3-1-3 16,4 4 1-16,7 3-7 15,-4 0 1-15,-7 9-2 16,-3 4 0-16,-7 6 2 31,-25 93 8-31,21-140 2 16,-7 88 1-16,0-1 5 16,3-6 1-16,1-9 1 15,0 0 1-15,3-10-6 16,3-9 0-16,1-3-3 15,3-13 1-15,4 1-2 0,-8-4 1 16,-6 0-1-16,-4 3 1 16,-10 1-2-16,-1-7 1 0,-3 12 1 15,-7-2 0-15,-4 9-1 16,1-4 1-16,3 7-2 16,-1 0 1-16,8 7-4 15,0-4 0-15,7 0-5 16,4-3 1-16,6 9-6 0,5-2 1 15</inkml:trace>
  <inkml:trace contextRef="#ctx0" brushRef="#br0" timeOffset="360177.597">16524 18194 25 0,'0'15'12'0,"0"-15"-1"16,0 0 17-16,0-9-26 15,0-4 0-15,4-6 1 16,-1-3 0-16,1 1-5 15,-1-8 1-15,4 4 2 16,0 3 1-16,0 3-5 16,0 4 0-16,4-1-3 15,0 13 0-15,-1-3 0 16,-3 6 0-16,0 9 0 16,0 7 0-16,0-1 5 15,0 4 1-15,-3-6 2 16,3 3 1-16,0-7 2 15,0-6 0-15,4-6-1 16,-1-6 1-16,1-7-1 0,-1-3 0 16,1 0-1-16,0 0 0 15,-4 1-1-15,-4 2 0 16,1 0-1-16,-8 7 0 16,1 9 0-16,-4 0 0 15,-4 9 1-15,-3 7 1 0,0 3 0 16,0 21 1-16,0 1 0 15,0 3 0-15,3-3 0 16,4-3 0-16,0-4-1 16,3-3 0-16,4-6-1 15,7 1 0-15,4-8-1 16,3-8 0-16,4-1 0 16,3-9 0-16,4-9-4 0,10 6 1 31,4-22-8-31,3-10 1 0,11-3-8 15,3-2 1-15</inkml:trace>
  <inkml:trace contextRef="#ctx0" brushRef="#br0" timeOffset="361144.9981">17558 17839 31 0,'-11'-9'15'0,"11"18"-11"15,0-3 19-15,4 10-22 32,-1 12 1-32,1 7 1 15,-1 18 0-15,-3 13-4 0,0 3 0 16,-3 6 3-16,-4 4 0 16,0-7-1-16,-4 0 0 15,0 0-1-15,4-9 0 0,0-19-4 16,4-10 1-16,-1-9-3 15,4-25 0-15,0-15-2 16,0-11 1-16,0-11 0 16,-3-7 0-16,-4 0 3 15,-4-9 1-15,1-4 2 16,2 7 1-16,5 3 3 0,3 3 0 31,3 0 0-31,5 7 0 16,6 8 0-16,3 4 1 0,4 7-2 15,1 2 1-15,-1 3-2 16,0 1 1-16,-3 2 0 16,-1 10 0-16,1-3 0 15,0 6 1-15,-4 0 0 16,0 4 0-16,-4 8 0 16,-3 4 0-16,-3 6-1 0,-4 0 1 15,-4 4-1-15,-3-1 0 16,0 0-1-16,0-3 1 15,0-6-1-15,0-3 0 16,0-7 0-16,0 0 0 0,3 1-3 16,1-1 0-16,3-9-3 15,0 0 0-15,7-9-3 16,4-1 1-16,3 1-5 31,7 0 0-31</inkml:trace>
  <inkml:trace contextRef="#ctx0" brushRef="#br0" timeOffset="361754.6891">18038 18040 24 0,'3'-3'12'0,"-14"6"-6"0,8 0 20 15,-4-3-25-15,-7 9 1 16,-7 7 1-16,-4 3 1 16,0 6-4-16,-7 6 0 15,8 4 3-15,-1-1 0 16,4-9-1-16,3 1 1 15,8-5-2-15,-1 5 1 0,8-8-2 16,-1-2 1-16,8-3-1 16,-1-7 0-16,4-6 0 31,4-10 1-31,-1-5-1 0,8-7 1 16,3-10-1-16,4-5 1 15,-4 2-1-15,0 1 1 16,0 6-1-1,-7 3 1-15,1 15-1 16,-1-2 0-16,-4 8 0 16,1 4 0-16,-1 7-1 15,-3 12 1-15,1-1 1 0,-5 7 0 16,-3 10 0-16,0-7 0 16,0 0 0-16,0-3 0 15,0 7 1-15,4-10 0 0,-4-3-5 16,3-4 1-16,1-8-4 15,3-11 0-15,0-5-3 16,3-4 1-16,1-8-3 16,0-11 1-16,-8-9 2 15,-3-6 1-15,4-6 5 16,-4 15 0-16,3 7 4 0,1 3 0 31,6 6 4-31,1 3 0 0,-1 3 1 0,1 1 1 31,3-1-2-31,4 3 1 0,3-2-2 0,4-4 0 16,3 3-2-16,4-3 0 0,-1-2-2 16,12 2 0-16,-5-3-6 31,1 3 0-31,-7 3-7 16,-4-3 0-16</inkml:trace>
  <inkml:trace contextRef="#ctx0" brushRef="#br0" timeOffset="361981.3782">18415 17598 24 0,'-32'12'12'0,"15"20"-3"16,13-23 13-1,-3 16-19 1,0-6 0-16,0 12 1 0,0 10 1 0,0 12-6 16,0 10 0-16,-4 15 4 15,4-2 0-15,0-7-1 16,4-10 0-16,3-2-1 15,3-10 0-15,1-13-5 16,3-5 1-16,0-14-5 16,3-9 0-16,4-12-4 15,1-3 1-15</inkml:trace>
  <inkml:trace contextRef="#ctx0" brushRef="#br0" timeOffset="362261.6568">18651 17892 31 0,'-7'10'15'0,"-3"12"-14"0,6-19 27 0,-6 13-26 0,-1 2 1 32,0 36 2-32,4-1 0 15,0-9-7-15,4-3 1 16,6-7 4-16,4-2 0 15,4-10-2-15,3 0 1 16,0-10 0-16,4-3 0 16,-1-9-5-16,1-12 1 15,0-13-6-15,-1-3 1 16,5-7-5-16,2-15 1 16</inkml:trace>
  <inkml:trace contextRef="#ctx0" brushRef="#br0" timeOffset="362864.1372">18877 17629 36 0,'-7'-3'18'0,"4"15"-20"16,3-2 30-16,0 2-26 15,-4 10 0-15,1 0 2 16,-1 16 0-16,4 3-5 15,-4-4 0-15,1 10 4 16,-1 7 1-16,4-7-2 16,-3 9 1-16,3 1-2 15,-4-7 1-15,1-3-1 16,3-10 1-16,0-5-2 0,0-7 0 16,0-3 0-16,0-6 1 15,0-4 0-15,0-6 1 16,0-6-1-16,0 0 0 15,3-9 0-15,1-7 0 16,3-12 0-16,0 9 0 16,4-9-1-16,-4 0 0 0,3-7 0 15,-3 10 1-15,4-3-1 32,-1 3 1-32,1 0-1 15,3 6 0-15,-3 6 0 16,-1 4 1-16,1-3-1 0,-1 8 0 15,5-2 0-15,-1 6 0 16,0 10 0-16,-4-4 1 16,1 3-1-16,0 4 1 0,-1-1 0 15,-3 1 0-15,4 9-1 16,-4-3 1-16,0-1 0 16,-4 4 0-16,1 0-1 15,-1 0 1-15,-3-3-1 16,4-3 0-16,0-1 0 15,-4-2 1-15,0-4-1 16,3 1 0-16,1-7-5 0,-1-3 0 16,4-6-6-16,0-10 1 15,7-3-6-15,0-3 0 0</inkml:trace>
  <inkml:trace contextRef="#ctx0" brushRef="#br0" timeOffset="365096.3981">19847 17889 16 0,'-3'0'8'0,"-1"0"-2"15,4 0 9-15,0 3-13 16,0 4 0-16,-3 2 2 16,-1 4 0-16,1 9-5 15,-8 6 0-15,-3 6 4 16,0 4 0-16,-4 6-1 15,-3 0 0-15,-4-7 0 16,1-2 0-16,-5-10-1 0,1-6 1 16,4-3-1-16,2-4 0 0,5-12 0 15,3-12 0-15,-1-10 0 16,8-13 0-16,0-12-1 31,7 3 0-31,14 0 0 16,4 0 0-16,3 0 0 15,8 4 0-15,-1 5 0 16,3 10 0-16,-2 0 0 16,-5 6 1-16,-2 16-1 0,-1 6 1 15,-4 10 0-15,-3 9 1 16,1 12-1-16,-5 4 1 16,1 15-1-16,-4 0 1 0,0 1-1 15,-4-4 0-15,1-3 0 16,-1-9 0-16,1-7-2 15,0-9 1-15,-1 0-6 16,4-10 1-16,0-8-7 16,7-8 0-16</inkml:trace>
  <inkml:trace contextRef="#ctx0" brushRef="#br0" timeOffset="365598.9654">20260 17817 27 0,'-11'-6'13'0,"26"6"-4"0,-8-3 18 15,7 0-24-15,3-4 0 16,5 1 1-16,2 3 0 31,4-3-6-31,1-4 1 0,6 1 5 16,0 0 0-16,0-7-4 15,11 0 0-15,0-3-5 16,-3-3 1-16,-1 0-8 16,-10-3 1-16,-1 0-2 15,-2-9 1-15</inkml:trace>
  <inkml:trace contextRef="#ctx0" brushRef="#br0" timeOffset="365836.5456">20775 17406 21 0,'-39'4'10'0,"-24"49"-5"16,49-34 19-16,-4 12-20 15,-3 10 1-15,-4 9 1 16,-3 3 1-16,3 4-9 16,1 2 0-16,6 4 6 15,4 9 0-15,0-9-3 16,7-7 1-16,3-12-6 16,4 0 0-16,7-16-7 15,7-12 1-15</inkml:trace>
  <inkml:trace contextRef="#ctx0" brushRef="#br0" timeOffset="366030.815">20828 17839 34 0,'-14'25'17'0,"-4"25"-18"16,15-40 25-16,-4 12-24 15,0 6 0-15,0 3 0 16,-1 7 1-16,5 0-4 15,-1-13 1-15,4 3-5 16,4-9 0-16,7-13-2 16,-1-6 0-16</inkml:trace>
  <inkml:trace contextRef="#ctx0" brushRef="#br0" timeOffset="366202.713">20867 17789 34 0,'-11'-13'17'0,"15"-12"-22"0,-4 19 33 0,0 0-28 16,0 6 0-16,10-3-4 16,1 6 0-16,0 0-1 15,-1 3 1-15,1-3-5 16,3 4 0-16</inkml:trace>
  <inkml:trace contextRef="#ctx0" brushRef="#br0" timeOffset="366926.7903">20959 17980 24 0,'-11'29'12'0,"4"-8"-11"16,7-21 21-16,0 0-19 15,0-6 1-15,3 0 1 16,1-3 0-16,3-4-7 16,-3 4 1-1,10-10 4-15,0-3 1 0,0 3-2 16,0 6 0-16,0 1-1 15,0 2 0-15,-3 10 0 16,-4 10 1-16,0-1-2 16,-7 4 1-16,0-1 0 15,0 7 0-15,0 0 0 16,-4-3 0-16,4-1-1 16,0-5 1-16,0-1 0 15,0-9 0-15,0 0-1 16,7-6 1-16,4-3 0 15,0-1 0-15,-1 1-2 16,1 6 1-16,-1-4 0 16,1 4 0-16,-4 0 0 15,0 0 0-15,0 6-1 16,-3 0 0-16,-1 7 2 16,-3 2 1-16,0-2-1 0,0-1 0 15,0 0 0-15,0-2 0 16,4 2 0-16,-4-9 0 15,10-6-1-15,4-1 0 16,0 4 0-16,4-9 0 16,3 2 0-16,0 1 0 15,4 0 0-15,3-1 0 16,1 1-2-16,-5 2 1 16,-3-2 0-16,1 0 0 15,-5-1 0-15,4 1 1 16,-6-4-1-16,-1 1 0 0,-4-4 1 15,1 4 1-15,-4-1 0 16,-4 4 0-16,-3-1 0 16,-3 1 1-16,-1 6-1 15,-3 3 0-15,0 3 0 16,-3 3 0-16,-8 7 0 16,-7 5 0-16,1 4 0 0,-1 0 1 15,4 13 0-15,0-1 0 16,3 7-1-16,4 0 1 15,3-4-1-15,4-2 1 0,7-10-2 16,7 3 1-16,7-6-1 16,8-9 1-16,6-7 0 15,0-3 0-15,0-12-5 16,7-4 1-16,1-9-6 16,6-9 1-16,4 0-7 31,17-4 1-31,19 4-3 15,-1-7 1-15</inkml:trace>
  <inkml:trace contextRef="#ctx0" brushRef="#br0" timeOffset="367682.7953">22267 17845 27 0,'-3'13'13'0,"-4"12"-12"0,3-16 26 0,4 7-25 16,-3 3 1-16,3 9 1 16,0-3 1-16,3 4-6 15,1-8 1-15,6-2 3 16,8-9 0-16,3-7-1 15,0-6 1-15,4-7-1 16,3-9 1 0,0-2-1-16,1 2 1 0,-1 3-1 15,-7-3 0-15,-3 10-1 16,-4-1 1-16,-4 1-1 16,-3 9 1-16,-3 9-1 0,-1-2 0 15,-3 5 0-15,0 4 0 16,0 0 0-16,4-4 0 15,0-2-1-15,-1-1 1 0,4-3 0 16,-3-9 0-16,3-3-1 16,3-4 0-16,1 1 1 15,-1 0 0-15,1-1-1 16,3 1 0-16,-3-4-4 16,3 10 1-16,0-3-7 31,0 6 1-31,0 0-7 15,4 9 1-15</inkml:trace>
  <inkml:trace contextRef="#ctx0" brushRef="#br0" timeOffset="367950.273">22892 17836 38 0,'-25'9'19'0,"11"10"-20"15,10-12 30-15,1 5-29 16,-1 7 0-16,1-3 1 16,-1 2 0-16,1 14-1 0,-1-1 0 15,-3-3-2-15,4-3 1 16,-1-6-5-16,1 0 1 15,-1-6-6-15,4-10 0 16</inkml:trace>
  <inkml:trace contextRef="#ctx0" brushRef="#br0" timeOffset="368169.5154">22832 17773 29 0,'-7'-25'14'0,"14"0"-12"0,0 16 21 0,-4-1-24 15,8 7 1-15,0 3-6 16,-1 0 1-16,4 3 0 16,-3 4 1-16,3-4-5 15,0 3 1-15</inkml:trace>
  <inkml:trace contextRef="#ctx0" brushRef="#br0" timeOffset="368617.8814">22966 17952 27 0,'-18'22'13'0,"18"9"-13"16,0-27 28-16,0 8-26 16,-7-6 0-1,7 10 1 1,-3-7 0-16,3 1-4 0,0-4 0 16,0-6 2-16,10-9 1 15,-3-7-2-15,4 3 1 16,3-2-1-16,0-1 1 15,0-3-1-15,0 0 0 16,4 4 0-16,-4-4 0 16,0 13 0-16,-3-4 0 15,-1 7 1-15,-3 3 0 16,-3 3-1-16,-1 4 1 16,-3 2 0-16,0 0 1 0,0 1-2 15,4-1 1-15,-4-3-1 16,3-2 1-16,1 2-1 15,0-3 1-15,-4-3-1 32,0 0 0-32,7 0 0 15,-4-3 0-15,1 3 0 0,-4 0 0 16,0 0-1-16,0 0 1 16,0 0 0-16,3 9 0 15,-3 1 0-15,0-1 0 16,0 10 0-16,0-3 1 0,0-7-2 0,0 7 0 15,0-4-2-15,0 1 1 16,0-4-4-16,0-6 1 16,4 0-6-16,3-9 1 15,0-9 0-15,7-11 0 16</inkml:trace>
  <inkml:trace contextRef="#ctx0" brushRef="#br0" timeOffset="369115.1205">23361 17845 26 0,'3'-6'13'0,"-6"19"-15"16,3-10 27-16,-4 6-22 15,-3 10 1-15,0 3 1 0,-3 0 1 16,-1 6-7-16,1 7 1 16,2 2 4-16,1-2 1 15,4-4-2-15,-1-3 1 16,4-3-1-16,4-3 0 15,-1-3-1-15,4-9 0 16,1-4 0-16,2-15 0 16,4-7-2-16,4-12 1 15,7-10 0-15,3-3 0 16,4-6-1-16,3-6 1 16,-3-4-1-16,3-12 0 0,-7-9 0 15,-3 0 1-15,-4 2-1 16,-3 4 0-16,-1 13 0 15,-3 12 0-15,-3 9 0 16,-4 7 1-16,0 12-1 16,-3 13 1-16,-1 9 0 15,-3 9 0-15,-3 16 0 16,-1 13 1-16,1 13-2 16,-12 2 1-16,-2 13-1 0,-4 0 1 15,-4-3 0-15,0 3 0 16,0 3-2-16,1-16 0 15,6-5-4-15,8-14 1 0,6-12-6 32,4-12 1-32,11-13-4 15,3-10 0-15,3-8-2 16,8-11 1-16</inkml:trace>
  <inkml:trace contextRef="#ctx0" brushRef="#br0" timeOffset="369401.8775">23731 17776 24 0,'11'-3'12'0,"-4"19"-5"15,-3-10 22-15,-4 7-27 16,0-1 1-16,0 7 1 0,3-3 1 16,1-4-6-16,3 1 0 0,0-10 4 15,3-3 0-15,1-3-1 16,3-10 0-16,0 1 0 16,0-4 0-16,0-3-1 15,-3 7 1-15,-4-1-1 16,-4 1 0-16,1-4 0 15,-8 7 1-15,-3 9-2 16,-3 0 1-16,-4 0-2 16,0 9 1-16,-4 0-3 15,4 4 0-15,0-4-4 16,3 1 1-16,4-1-4 16,4-6 1-16,3 4-4 15,7-7 1-15</inkml:trace>
  <inkml:trace contextRef="#ctx0" brushRef="#br0" timeOffset="369782.2896">23883 17798 20 0,'4'13'10'0,"-1"15"-5"0,-3-18 14 15,0 2-16-15,0 7 1 16,0-7 1-16,0 7 1 16,0-9-8-16,4-4 1 15,-1 3 4-15,4-9 1 16,0 0-2-16,0-9 0 15,11 3 0-15,3-4 0 16,-3 1-1-16,-1-1 1 16,1 7-1-16,0-3 1 0,-1-3 0 15,-3 6 0-15,-3 3 0 16,0 3 0-16,-4 3 0 16,0-3 1-16,0 3-1 15,0-3 0-15,3-3 0 16,8 0 0-16,-4-9-1 15,4 6 0-15,-4-10 0 16,4 7 0-16,-1-3-1 16,-3 2 0-16,0 1-1 15,1 3 1-15,-5 3-4 16,4 3 1-16,-3-3-7 16,3 6 1-16,0-2-6 0,0-8 1 15</inkml:trace>
  <inkml:trace contextRef="#ctx0" brushRef="#br0" timeOffset="380013.8875">24769 17808 13 0,'-8'0'6'0,"-2"0"6"0,10 0 6 16,-4-3-13-16,1 0 0 0,-1-1 3 31,1 4 1-31,-1 0-11 16,4 0 1-16,0 0 8 0,0 0 0 0,7 0-2 16,0-3 1-16,4 0-2 31,0-3 0-31,3-4-1 15,3 7 1-15,4-6-3 16,4 0 1-16,0-4-1 0,3 0 0 16,-3-2-1-16,3 5 1 15,-3-5-7-15,3 2 1 0,-3 4-6 16,-4-7 1-16,-4 13-5 16,-3 3 1-16</inkml:trace>
  <inkml:trace contextRef="#ctx0" brushRef="#br0" timeOffset="380269.0788">24825 17880 22 0,'-39'28'11'0,"22"-9"0"0,13-19 14 15,-3 6-21 1,3-3 0-16,4-3 5 0,0 7 0 0,0-7-10 16,7 0 1-16,4-7 7 15,0 4 0-15,3-3-2 16,3-3 1-16,5-1-3 15,-1-6 0-15,3 4-2 16,5-7 1-16,-1 3-2 16,4 1 0-16,3-4-6 15,-3 0 1-15,-1 0-6 16,-2 1 1-16,-5 2-6 16,5-3 0-16</inkml:trace>
  <inkml:trace contextRef="#ctx0" brushRef="#br0" timeOffset="380647.6728">24994 17497 35 0,'-14'0'17'0,"7"10"-14"0,7-10 27 0,0 0-29 16,7-3 1-16,4 3 2 15,3 3 0-15,14 0-5 16,0-3 1-16,1 3 3 15,-1 0 0-15,4 3-1 16,-1-2 0-16,-2-4-1 16,-5 6 1-16,-3-3-1 15,-3 6 1-15,-4 1 0 16,-3-1 0-16,-4 7 0 16,-4 9 1-16,-3-3-1 15,-7 3 0-15,-3 6-1 16,-4-2 1-16,-8-1-1 15,-2 0 0-15,-1 7-1 0,-3-7 1 16,3 0-1-16,0-3 1 16,4 0-1-16,4-6 1 15,2 0-5 1,5-10 1-16,3 1-6 16,3-4 0-16,15-9-8 15,10-4 1-15</inkml:trace>
  <inkml:trace contextRef="#ctx0" brushRef="#br0" timeOffset="381148.0006">25689 17030 22 0,'0'-9'11'0,"29"-38"0"16,-22 37 8-16,3-2-14 15,1-1 0-15,3 1 4 16,7-4 0-16,0 3-11 0,-3-2 1 15,-1 2 7-15,5 1 0 0,-1-1-3 16,0-3 1-16,0 7-2 16,4-3 0-16,0-1-4 15,-4 4 1-15,-4-1-6 16,-3 10 0-16,1 0-7 0,-5 0 0 31</inkml:trace>
  <inkml:trace contextRef="#ctx0" brushRef="#br0" timeOffset="381447.148">25598 17231 41 0,'-18'9'20'0,"25"-9"-15"0,0-3 32 0,7-3-33 0,7-4 0 16,11-2 3-16,10-10 0 15,-3 9-9-15,0-12 0 16,3-3 6-16,4 0 1 16,0 3-3-16,3-7 0 15,-3 1-1-15,4 3 0 16,3 3-1-16,-8 3 1 16,-2 3-2-16,-4 0 1 15,-11 10-5-15,-3-1 0 0,-8 4-6 16,-6 0 1-16,-8 6-7 31,-3 6 0-31</inkml:trace>
  <inkml:trace contextRef="#ctx0" brushRef="#br0" timeOffset="381996.5863">25950 17099 27 0,'-3'-3'13'0,"-1"19"-6"0,4-7 15 0,-3 0-21 16,-1 10 1-16,-3 3-1 15,-3 3 1-15,-1 4-3 16,0 2 1-16,1 7 1 16,-4-7 0-16,3 0-2 15,1-6 0-15,2-3-2 16,1-6 0-16,4-7-1 15,-1-2 1-15,4-7-1 16,4 0 1-16,3-7 0 16,0-2 1-16,0-4 3 15,4 1 0-15,-1-4 1 16,4 1 0-16,0-4 1 16,4 0 1-16,-4 3-1 0,7 1 0 15,-6-4-1-15,-5 6 0 16,-3 1-1-16,-3 9 0 0,-4-4-1 15,-4 7 1-15,-3 7-2 16,-7 2 1-16,-4 7 0 31,1 6 0-31,-1 6 0 16,-3-3 1-16,-4 9 0 0,4-5 1 16,0 5 1-16,7-6 1 15,0-6 0-15,7-3 0 16,7-6 0-16,7-4 1 15,7-9-2-15,0 0 0 16,3-13-1-16,5-8 1 0,6-8-5 16,4 4 1-16,6-6-6 15,-2-4 1-15,6 1-9 16,4-10 1-16</inkml:trace>
  <inkml:trace contextRef="#ctx0" brushRef="#br0" timeOffset="382282.2438">26307 16786 25 0,'-22'6'12'0,"5"10"0"0,13-10 12 15,-3 9-22-15,-7 14 1 16,0 5 1-16,-7 13 1 16,3 13-6-16,1-7 1 15,2 0 4-15,5-2 0 16,3-4-1-16,3-10 1 15,4 1-1-15,0-4 0 16,4-9-1-16,10-9 1 16,4-6-2-16,3-7 1 0,3-6-3 15,1-7 1-15,3-6-6 16,1-5 1-16,-1-5-5 16,-3-14 0-16,-8-1-5 15,1-9 1-15</inkml:trace>
  <inkml:trace contextRef="#ctx0" brushRef="#br0" timeOffset="382502.6473">26462 16751 27 0,'0'-12'13'0,"0"12"-4"0,0 3 21 16,-4 0-24-16,-3 3 1 31,4 16 5-31,-1-6 0 16,1 3-15-16,-1-1 0 15,4 1 9-15,0-6 0 16,4-1-5-16,-1-2 1 15,4-7-9-15,7 3 0 0,-3-6-9 16,7 0 1-16</inkml:trace>
  <inkml:trace contextRef="#ctx0" brushRef="#br0" timeOffset="382900.4235">26864 16701 24 0,'-14'6'12'0,"25"-3"1"16,-8 0 6-16,4 4-17 15,0-1 1-15,4-3 1 16,-4 3 1 0,7-2-6-16,-4-1 1 0,1-6 5 15,0-4 0-15,-1 1-1 16,4-7 0-16,-3 7 0 16,-4-3 1-16,0-1-2 15,-7-2 0-15,0 6-1 16,-3-4 1-16,-1 1-2 0,-3-1 1 15,-7 1-2-15,-4-1 1 16,1 1-1-16,-1 6 0 0,0 3-1 16,4 3 1-16,4 0-4 15,3 3 0-15,7 1-5 32,3-1 1-32,11 0-7 15,7 4 0-15</inkml:trace>
  <inkml:trace contextRef="#ctx0" brushRef="#br0" timeOffset="383195.3738">27210 16695 30 0,'-7'9'15'0,"3"-3"-8"0,4-6 20 0,0 0-25 15,7 0 1-15,7-3 1 0,4-3 0 16,3-4-4-16,7-5 1 15,1-1 4-15,2 0 0 16,1-6-1-16,-4-6 1 31,-3 3-1-31,-4-3 0 0,0 0-1 16,-10 3 0-16,-4 6-2 16,-3 3 1-16,-8 7-2 15,-3 6 1-15,-7 6-6 16,-7 6 1-16,-1 4-7 15,-9 2 1-15,-1 10-6 16,0 1 0-16</inkml:trace>
  <inkml:trace contextRef="#ctx0" brushRef="#br0" timeOffset="383436.4457">26988 16876 47 0,'-4'4'23'0,"8"-1"-21"16,-4-3 41-16,3 0-41 0,4 0 0 0,4 0 1 16,3-3 0-16,0 3-4 15,4 3 0-15,-1-6 3 16,1-1 0-16,3 4-2 16,0-3 1-16,-3 0-6 15,-1-3 0-15,1 0-7 16,-4 3 1-16,0-4-5 15,7 4 0-15</inkml:trace>
  <inkml:trace contextRef="#ctx0" brushRef="#br0" timeOffset="383800.0157">27182 16804 33 0,'-11'0'16'0,"-7"10"-9"15,11-7 25 1,0 3-28-16,-7 7 0 0,-4 2 2 0,1 10 0 15,-1 7-9-15,-3-1 1 16,0 1 5-16,0 2 0 16,-4 1-2-16,4-7 0 15,0-3-5-15,7-3 0 16,3-13-3-16,4 7 0 16,7-7-2-16,0-6 0 15,7-6 0 1,4-3 0-16,-1-3 5 0,1-1 1 15,3 1 5-15,-4 3 0 16,-3 2 3-16,4 1 1 16,0 3 1-16,-1 3 0 15,1 1-1-15,-1-1 0 16,1 0-3-16,0 3 1 16,-1-6-5-16,4 0 1 15,0-6-8-15,4 0 1 16,3-10-5-16,-3 3 0 0</inkml:trace>
  <inkml:trace contextRef="#ctx0" brushRef="#br0" timeOffset="384049.9439">27316 16776 29 0,'-11'-3'14'0,"7"6"-6"0,4-3 21 16,-3 0-28-16,-1 10 1 15,4-4-1-15,-3 3 1 16,3 1-4-16,-4 2 0 15,8 1-8-15,-1-4 1 16,-3 7-2-16,4-4 1 16</inkml:trace>
  <inkml:trace contextRef="#ctx0" brushRef="#br0" timeOffset="384302.5214">26765 17366 34 0,'-10'12'17'0,"10"13"-21"15,7-18 34-15,3-1-29 32,4-3 0-32,4 3 2 0,3-12 1 15,4 3-3-15,0-7 0 16,-4-2 2-16,-4-1 1 15,1-2-1-15,-4 2 1 16,0 1-2-16,-7-1 0 16,-3 1-1-16,-4-1 0 15,-4 4-1-15,-10 5 0 16,4 1-1-16,-1 3 1 16,0 0-6-16,4 0 0 15,4 0-8-15,10-3 1 16</inkml:trace>
  <inkml:trace contextRef="#ctx0" brushRef="#br0" timeOffset="384532.2992">27139 17287 34 0,'7'13'17'0,"7"-13"-10"16,-7-6 23-16,4 2-28 15,0-8 0-15,3 2 3 0,0 1 0 0,0 0-6 16,-3-1 0-16,-1 1 4 15,-10-1 1-15,-3 1-2 16,-4 3 0-16,-4-1-1 16,-3 7 0-16,0 0-2 15,0 4 1-15,3-1-6 16,0 0 1-16,4 0-9 16,7 0 0-16</inkml:trace>
  <inkml:trace contextRef="#ctx0" brushRef="#br0" timeOffset="384819.5428">28092 16632 39 0,'-4'0'19'0,"1"-10"-18"0,-1 10 26 0,1 0-26 15,-12 7 1-15,-2-1 0 16,-11 7 1-16,-4-1-4 16,-18 16 0-16,1-3 2 0,-4 1 1 15,0-1-4-15,7 0 0 16,4 0-7-16,10-3 1 15,8-7-4-15,10-8 0 16</inkml:trace>
  <inkml:trace contextRef="#ctx0" brushRef="#br0" timeOffset="385053.9399">27697 16851 31 0,'3'10'15'0,"1"18"-10"0,-4-15 26 16,-7 15-29-16,-4 6 0 15,-3 10 0-15,-4 0 0 16,1-3-4-16,3-10 0 16,3 4-3-16,4-10 1 15,3-6-7-15,11-7 0 16</inkml:trace>
  <inkml:trace contextRef="#ctx0" brushRef="#br0" timeOffset="385276.648">28134 16905 43 0,'-3'6'21'0,"-15"25"-28"16,11-21 38-16,0 5-32 16,-11 7 1-16,-3 3-1 15,0-3 1-15,-4 4-2 16,0-5 1-16,1-5-6 0,-1-6 1 15,7-4-5-15,8-9 1 16</inkml:trace>
  <inkml:trace contextRef="#ctx0" brushRef="#br0" timeOffset="385564.3035">27951 16861 29 0,'-7'6'14'0,"-8"7"-7"0,8-1 23 16,-14 10-27-16,-3 9 1 0,-1 17 3 15,0-1 1-15,0 0-9 16,8-4 1-16,3-2 6 16,3 0 1-16,8-3-2 15,3-4 1-15,3-9-3 16,11 0 0-16,11-6-1 16,3-6 0-1,4-1-1-15,7-9 1 16,10-9-15-16,4-3 1 15,-7-1-5-15,-4-2 1 16</inkml:trace>
  <inkml:trace contextRef="#ctx0" brushRef="#br0" timeOffset="386460.4587">28893 16541 21 0,'17'-13'10'0,"-13"-9"3"15,-1 16 4-15,-3 6-13 16,-3 0 0-16,-4 3 2 16,-7 10 0-16,-1 3-8 15,-9 9 0-15,-8 3 5 0,-3 3 0 16,-1 4-3-16,-2 9 0 15,-5-4-6-15,4-8 1 16,8 5-6-16,6-12 1 0</inkml:trace>
  <inkml:trace contextRef="#ctx0" brushRef="#br0" timeOffset="386721.5661">28624 16767 27 0,'7'-19'13'0,"22"0"-5"15,-19 16 20-15,8 0-26 16,0 3 0-16,-1 0 1 0,11 0 0 16,-6 3-4-16,2 0 0 15,1 0 3-15,3 0 0 16,0 4-4-16,-3-1 1 16,-7 0-8-16,-4 4 1 15,-7-1-3-15,-11 0 1 16</inkml:trace>
  <inkml:trace contextRef="#ctx0" brushRef="#br0" timeOffset="387500.7294">28646 16971 21 0,'-22'15'10'0,"19"-5"-5"16,3-10 15-16,0 0-19 16,7-10 1-16,4-5 1 31,3-1 1-31,7 0-5 0,3-3 0 15,1 4 3-15,7-1 0 16,-7 3-1-16,-4 7 0 16,-4 3-1-16,-6 3 1 15,-7 6-1-15,-4 10 1 16,-4 3 0-16,-7 6 0 16,-3 3 0-16,0-3 1 15,-3 7-1-15,-1-4 1 16,4-3-1-16,3 0 1 0,4-9-1 15,4-4 1-15,3-2-1 16,3-10 0-16,8-4 0 16,-1-5 0-16,1-3-1 15,0-4 1-15,-4 3-1 16,3 1 1-16,-3-1-1 16,-7 4 1-16,-3-1-1 15,-4 4 1-15,-4 9-1 0,0-3 1 0,-3 7-1 31,0-1 0-31,4 3-1 16,-1 4 1-16,0-1-2 16,4 1 0-16,4-1-3 15,3-2 0-15,0-1 0 16,3 1 0-16,4-4 0 16,4 0 0-16,0-3 1 15,3 4 1-15,-4-4 2 0,1 0 0 16,-4 0 1-16,0 3 0 15,-3-3 0-15,-4 1 1 16,0 2-1-16,-4-3 1 0,1 3 0 16,-1-3 0-16,0 0 0 15,1 1 0-15,-1-8 0 16,4-2 0-16,0-9 0 16,0 8 1-16,0-5-1 15,0 2 1-15,0-2-2 16,4 5 1-16,-4 7 0 0,3 7 0 15,-3 2-1-15,-3 7 1 16,-1 0 0-16,-3 9 0 16,-3 0 0-16,-1 6 1 31,1 4 0-31,-1 5 0 16,0 4 1-16,-3-3 0 0,0 0 0 15,7-4 1-15,-3-8-1 16,-5-1 1-16,1-9-1 15,0-4 0-15,4-5-1 16,-1-4 0-16,4-6-2 0,0-9 1 16,3-10-3-16,1-3 0 15,3 3-5-15,3-9 0 16,8 0-7-16,7-1 1 0</inkml:trace>
  <inkml:trace contextRef="#ctx0" brushRef="#br0" timeOffset="387765.8109">29210 16845 34 0,'-14'-19'17'0,"35"7"-13"0,-17 9 24 0,6 0-27 16,11-4 0-16,-3 4 0 15,7-3 1-15,-1 0-3 16,-2-4 1-16,9 1-3 16,-2 2 1-16,2-2-7 15,1 0 0-15,-7 2-2 0,-4 1 0 16</inkml:trace>
  <inkml:trace contextRef="#ctx0" brushRef="#br0" timeOffset="388484.9096">29422 16657 29 0,'-21'9'14'0,"-8"13"-15"16,22-15 27-16,-3 2-26 15,-4 7 0-15,-1 6 0 16,1 0 1-16,-3 6-1 16,3 3 0-16,-1 7 0 15,5-1 0-15,-1 1 0 16,-3-3 0-16,4 2-1 15,3-12 1-15,-1 0 0 16,-2 0 0-16,-1-3 2 16,-3-3 0-16,4 0 0 15,10-6 0-15,-4-4 1 16,4-3 0-16,4-3-1 0,3-3 1 16,3-3-2-16,4-3 1 15,4-7-1-15,3 1 0 16,7-4-1-16,1 1 1 15,-1-1-1-15,-3 0 1 16,-4 1-1-16,-4 8 0 16,-6-2 0-16,-4 3 1 15,-3 9-1-15,-8 3 0 0,-3 3 1 16,-4 1 0-16,-6 2 1 16,-4 10 0-16,-4 0-1 15,0 0 1-15,-3 3 0 16,-4 3 1-16,4 1-2 15,-4-1 1-15,8 0-1 16,2-9 0-16,5 3 0 0,6-3 0 16,4-7-1-16,4 4 1 15,3-7-1-15,7-6 1 0,7-3 0 16,0-3 0-16,3-6-1 16,5-7 0-16,2 4 0 15,1-7 1-15,3-3-1 31,-3 6 1-31,0-3-2 16,-4 7 1-16,-4 3 1 16,-2-1 0-16,-1 4 0 0,-4 0 0 15,1 2 1-15,-8 4 0 16,4 4 0-16,-3 2 0 16,-4 3-1-16,0 1 0 15,7 5-1-15,-3 4 1 16,-4-9-2-16,7 5 1 15,0-2-5-15,3-4 0 0,4-3-5 16,15-2 0-16,-1-4-7 16,4 0 1-1</inkml:trace>
  <inkml:trace contextRef="#ctx0" brushRef="#br0" timeOffset="389386.0591">30067 16651 30 0,'-3'-10'15'0,"-4"20"-8"0,0-10 18 16,0 6-23-16,-4 3 0 15,-3 7 1-15,3 9 1 16,1-3-5-16,3 3 0 16,-4-3 2-16,-10 6 1 15,10-3-1-15,8-3 0 16,-4-6-2-16,0-3 1 0,3-4-1 16,4-6 1-16,4-6-2 15,3-6 1-15,0-4-1 16,-4-3 1-16,8-6 0 15,10 4 1-15,-3-4-1 16,10 0 1-16,-3 0 1 0,3 0 0 16,7 3 0-16,0 3 1 15,-6 4 1-15,6 6 0 16,0-4 1-16,-7 10 0 0,8 0-1 16,-12 0 1-16,8 10-2 15,-14-1 1-15,3 3-1 16,-3 1 0-16,-8 3-1 31,-3-1 1-31,-3 1-1 16,-4 0 0-16,-4-1-3 0,-3-2 1 15,0-4-4-15,-3 1 0 16,-1-4-4-16,0-3 1 16,-3-3-5-16,0-3 1 15,0-3-1-15,-4-4 0 0,11-2 3 16,-3-4 1-16,3-3 7 31,98 91 2-31,-189-166 3 16,91 79 1-16,-4 5 4 15,11 7 1-15,-4 6 1 16,-3 7 1-16,-7 5-6 0,0 7 1 31,-7 10-2-31,0 8 1 16,-7 7-3-16,6 4 1 15,-16 2-2-15,13 0 0 0,-3-9-1 16,7-6 1-16,-4 3-2 16,14-10 0-16,-3-3-4 15,4-12 1-15,3 3-4 16,3-7 0-16,4-6-4 16,0-2 1-16</inkml:trace>
  <inkml:trace contextRef="#ctx0" brushRef="#br0" timeOffset="389648.2367">29958 16889 22 0,'0'3'11'0,"14"-22"-12"0,-14 19 18 0,7 0-18 16,4 0 1-16,6-3-1 15,1 3 1-15,3 3-3 16,0 0 1-16,0-6-4 15,8 6 0-15</inkml:trace>
  <inkml:trace contextRef="#ctx0" brushRef="#br0" timeOffset="389972.433">30307 16845 22 0,'-10'0'11'0,"-1"3"-11"15,7-3 20-15,-6 7-19 16,-8 5 0-16,-3 1 0 16,-4-1 1-16,-6 10-3 15,-5 0 1-15,1-3 0 0,3 3 1 16,4 0-3-16,0-7 1 16,7 1-1-16,0-3 0 15,-1-4 0-15,5 1 0 16,6-4 0-16,1-3 1 15,3-3 1 1,3 9 1-16,-3-9 1 0,7 0 1 0,0 0 1 16,11-9 1-16,-4 0 0 15,3 5 0-15,1-2 0 16,20-3 0-16,-2 2-1 16,-1 1 0-16,0 0-2 15,-3 0 1-15,10 2-2 16,-3-2 1-16,-4-3-5 15,-3 9 1-15,-8-3-5 16,5 3 0-16,-12 0-5 16,1 3 1-16</inkml:trace>
  <inkml:trace contextRef="#ctx0" brushRef="#br0" timeOffset="390222.7765">30014 17130 25 0,'-42'7'12'0,"38"-4"-4"0,4-3 18 15,0 0-24-15,4 0 1 16,0-3 1-16,13 0 0 0,-3 3-6 16,7 0 1-16,-3 0 3 15,3 0 1-15,-3 0-3 16,0 0 1-16,-4 3-3 16,-4 0 0-16,1 0-4 15,-4 0 1-15,-7 7-5 16,-7 2 0-16,-7-2-1 15,-11 5 1-15</inkml:trace>
  <inkml:trace contextRef="#ctx0" brushRef="#br0" timeOffset="390638.3">29856 17309 23 0,'-29'10'11'0,"12"-4"-10"16,17-6 23 0,3-6-20-1,4-1 0-15,0-2 0 16,11 0 1-16,3-1-7 15,0-2 0 1,8 2 4-16,9-2 1 16,5 9-3-16,-4-4 1 15,-1-2-1-15,-6 6 1 16,0-4-2-16,-11 4 1 16,-7 3 0-16,-10 3 1 15,-4 4-1-15,-11 2 1 16,-7 4-1-16,-13 2 1 15,2 4 0-15,-2 0 1 16,-1 0 0-16,4 0 0 16,-1-4 1-16,5 4 0 0,6-6-1 15,1-4 1-15,6 0-2 16,11-5 1-16,0 5-1 16,7-9 0-16,4 0-1 15,-1-3 0-15,1-3 0 16,10 6 1-16,7-4-2 15,-7 1 1-15,0 3 0 16,1-3 1-16,-5 0-2 16,8 0 0-16,-11-3-4 15,7 2 1-15,4-2-6 0,0 0 1 16,-1-3-4-16,1-1 0 16</inkml:trace>
  <inkml:trace contextRef="#ctx0" brushRef="#br0" timeOffset="390968.9605">30879 16723 29 0,'10'-3'14'0,"1"3"-12"16,-8 0 25-16,8 0-26 15,-4 3 0-15,-3 0 1 0,6 0 0 16,-3 0-3-16,0 0 1 16,-3 1 1-16,3-1 0 15,3 0-1-15,-6 0 1 16,-4 0-3-16,7 0 1 15,-7 3-5-15,-7 1 1 16,7 2-5-16,-14-3 0 16</inkml:trace>
  <inkml:trace contextRef="#ctx0" brushRef="#br0" timeOffset="391241.336">30607 16996 30 0,'-35'12'15'0,"14"-12"-10"31,21 0 26-31,0 0-28 0,3 0 1 16,15 0 2-16,-4-3 0 16,14-3-8-16,0-4 1 15,4-2 4-15,0-1 1 16,-4 1-2-16,0-1 1 16,0 4-3-16,1-1 1 15,-5 1-4-15,5 0 0 16,-8 5-4-16,0-2 0 15,-3 3-7-15,-8 3 0 16,-3 3 0-16,-3 3 1 0</inkml:trace>
  <inkml:trace contextRef="#ctx0" brushRef="#br0" timeOffset="391540.6607">30596 17156 28 0,'-60'18'14'0,"39"-5"-13"16,21-13 28-16,-3 9-26 15,-4-6 0-15,7 1 2 16,0-4 0-16,10 0-6 16,1 0 1-16,17-7 4 15,0 4 0-15,4-3-1 0,0 6 1 0,7-3-1 16,-8-3 0-16,-2 6-1 16,-1 0 1-16,0 0-2 15,-7 6 1-15,-3-3-1 16,-4 9 0-16,-3-2-1 15,-4 2 1-15,-7 4 0 16,0-3 0-16,-7 5-1 31,3 1 0-31,-3-6-3 0,-4-4 0 16,8 1-4-16,-4-1 0 16,-4-3-5-16,-6-3 1 0,6-3-4 15,0 0 0 1</inkml:trace>
  <inkml:trace contextRef="#ctx0" brushRef="#br0" timeOffset="392082.8999">30812 17130 24 0,'3'-6'12'0,"-3"3"-3"0,0 3 18 0,0 0-24 16,0 0 0-16,0 0 3 0,0 3 1 15,0-3-7-15,0 10 0 16,0-7 6-16,-3 6 0 15,-4-3-1-15,7 4 1 16,-11-4-2-16,11 4 0 16,-11-1-1-16,8 3 0 15,-4 1-1-15,-4 3 0 16,1-4 0-16,-1 7 1 16,0-3-1-16,-3 3 0 15,4 3-1-15,-4-4 0 0,3 1 0 16,1 0 0-16,2 0-2 15,1 0 1-15,0-4 0 16,4-2 1-16,-1 2-1 16,-3 1 0-16,7-3 0 15,0 2 0-15,0-5 0 16,0-1 0-16,0 1 0 16,0-1 0-16,0 0 0 15,0 4 1-15,0-4-1 16,0 1 0-16,0 2 0 15,0-5 0-15,0-4 0 16,0 9 0-16,0-2 0 16,0-4 0-16,0 0 0 0,0 4 0 15,-3-4 0-15,3-3 0 16,0 6 0-16,0-9 0 16,0 0 0-1,0 7 0-15,0-4 0 16,0 0 1-16,0-3-5 15,3 0 0-15,-3 0-9 16,7 0 1-16,4 0-6 16,-1-13 0-16</inkml:trace>
  <inkml:trace contextRef="#ctx0" brushRef="#br0" timeOffset="393676.1909">31408 16811 16 0,'-11'3'8'0,"11"-6"3"0,0 3 1 16,0 0-9-16,0 0 0 16,0 0 4-16,4-3 0 0,3-1-7 0,3 4 0 31,1-3 6-31,3 0 1 0,0 0-2 15,0 0 1-15,4 0-3 16,-7 0 1-16,6-1-2 16,-6-2 0-16,-1 6-1 15,1-3 1-15,0-3-2 16,-1 6 1-16,-3-7-2 16,4 1 0-16,-1 0-4 15,-6 0 1-15,10-1-5 16,-3 1 1-16,-8 0-5 15,15-4 0-15</inkml:trace>
  <inkml:trace contextRef="#ctx0" brushRef="#br0" timeOffset="394225.6921">31542 16660 21 0,'-4'0'10'0,"-3"0"-5"0,7 0 13 0,-3 0-15 16,-4 0 0-16,-4 10 2 16,8-1 1-16,-8 7-7 15,-3-4 0-15,3 4 5 16,-3 3 0-16,4 3-2 16,3-4 1-16,0 8-2 15,-4-5 1-15,7 8-1 16,-3-11 0-16,7-2-1 15,0 6 1-15,0-9-3 16,0 2 1-16,0-2-3 16,0-7 0-16,0 7-3 15,0 2 0-15,0-5-1 16,-3-1 1-16,-4-3 2 16,7 4 0-16,-4-4 4 15,-3 0 0-15,7-2 4 16,-3-4 0-16,-1 3 3 15,1 0 0-15,-4-3 0 16,7 0 1-16,0 0-1 16,7-6 1-16,0-1-1 15,-4 1 1-15,8 3-3 16,-1-3 1-16,1-4-2 16,0 7 0-16,-1-3-2 0,-3 3 1 15,4 0-2 1,-1-1 0-16,1 1-4 0,-1 3 1 15,-2-6-5-15,-1 6 1 0,-4 0-6 16,4 6 1-16,-7-6-1 16,0 3 0-16</inkml:trace>
  <inkml:trace contextRef="#ctx0" brushRef="#br0" timeOffset="395925.8946">31263 17162 21 0,'-10'9'10'0,"-1"-2"-9"16,11-7 18-16,-11 9-19 15,8 0 1-15,-4 1 1 16,0-4 0-16,-4 0-1 16,8 1 0-16,-4-4 2 15,7 0 0-15,0-3 1 16,10-3 0-16,1-4 0 15,3 1 0-15,0-3-1 16,7-4 1-16,7-2-1 16,-6 2 1-16,-5-3-2 15,4 7 1-15,1-1 0 16,-5 1 0-16,-6 3-1 0,6-4 0 16,-6 4-1-16,0 3 0 15,-4 3 0-15,-4 0 0 16,4-3-1-16,-3 3 1 15,-4 6-1-15,0 0 0 16,-4 4-2-16,-3-1 0 16,-10 10-3-1,6-6 0-15,0-4-3 16,1 0 1-16,6 1-1 16,-6-7 1-16,3 6 1 15,0-6 1-15,-4 1 2 16,11-1 1-16,-4-3 1 0,-3 0 1 15,4 0 0-15,3 3 0 16,0-3 1-16,0 0 0 16,3 0 1-1,8 0 1-15,-4-6-1 16,-3-1 0-16,6 7 0 16,-3-9 1-16,4 9-1 15,-1 0 0-15,1-3-1 16,-4 6 0-16,-3-6-1 15,6 6 1-15,-6-3-1 0,-4 6 1 16,-4-3-1-16,-6 4 1 16,6 2-1-16,-14 0 0 15,8 1 0-15,-18-1 1 16,6 7-1-16,-6-4 0 0,-4 4 0 16,4-6 0-16,7-1 0 15,0 0 0-15,3-2 0 16,4-4 0-16,7 0 1 15,7 0 0-15,0-3 0 16,11-3 1-16,-1 0 0 16,8-3 0-1,-1-1-1-15,5 1 0 16,-1-3 0-16,-4 2 0 16,-2-2-2-16,2 3 0 15,-6 2-2-15,-1 1 1 16,1 0-3-16,-4 3 0 0,-7 0-1 15,0 3 0-15,0 0 0 16,-7 1 1-16,3 2 1 16,-6 3 0-16,-1-2 2 15,-3 2 1-15,0 0 1 16,-4 1 0-16,8 2 1 0,-8 1 1 16,4-4 0-16,-4 7 0 15,4 3 0-15,-3-4 1 16,-1 7 0-16,0-6 1 0,4 0-1 15,4-4 0-15,-1 4 0 32,4-3 0-32,-4-7 0 15,11-3 0-15,-3 0-1 16,3-3 1-16,11-6-1 16,-1-4 1-16,4-5-2 15,4 2 1-15,0-3 0 16,3 1 1-16,0-4-1 0,7 6 1 15,-3 1-1-15,-8-4 1 16,5 4-1-16,2-1 0 16,-10 4-1-16,8-1 0 0,-5 4 0 15,1 3 0-15,-4 0-1 16,-3 3 0-16,3 3 0 16,-11 0 0-16,8 3 0 15,-11 1 0-15,0-1 0 0,0 10 1 16,0-4-1-16,-4 4 0 15,-3-4-1-15,0 1 0 32,-3 3-3-32,-1-1 1 0,0 1-2 15,1-7 0-15,-1 1-2 16,1 5 0-16,-8-5-1 16,4-1 1-16,-4 1 1 15,8-4 0-15,-8-3 1 16,4-6 1-16,0 3 2 15,3 0 1-15,1-6 2 16,10-1 0-16,-4-5 1 0,4 2 0 16,4 4 1-16,3-3 1 15,3-1 0-15,1 7 1 16,6-6-1-16,-2 2 0 16,-1 4-1-16,0-3 1 0,-4 3-2 15,1-3 1-15,0 3-2 16,-1-1 1-16,-3 1-1 15,-7 6 0-15,7 1 0 16,-7 2 0-16,-7 0 0 16,7 3 0-1,-10 1-1-15,-8 6 1 16,-3-4-1-16,7 1 0 16,-11 5 0-16,11-5 1 0,-11 3-1 15,11-7 0-15,-4-3-1 16,8 4 1-16,6-1 0 15,1-6 0-15,-1 7-1 16,4-4 1-16,0 0 0 16,4 1 0-16,-1-1 0 15,1-3 0-15,6 0 0 0,-3 0 1 16,-3 0-2-16,7 0 0 16,-4-3-3-16,-4 4 0 15,8-4-4-15,-4 0 1 16,3 0-5-16,1 0 1 0</inkml:trace>
  <inkml:trace contextRef="#ctx0" brushRef="#br0" timeOffset="426349.2247">20980 3581 13 0,'-7'-32'6'0,"21"20"3"16,-7 12 7-16,0 0-14 15,3 6 1-15,1 7 3 16,3 9 1-16,0 6-8 16,0 3 0-16,4 4 4 15,3-1 1-15,0-3-1 16,11-2 0-16,3-7-2 16,8 0 1-16,3 0-1 0,-8-4 1 15,1 4-1-15,-4-6 1 0,-3-3-1 16,3-1 1-16,-10-3-5 15,0 1 0-15,-4-4-4 16,0-3 0-16,-3-3-4 16,-1 0 1-16</inkml:trace>
  <inkml:trace contextRef="#ctx0" brushRef="#br0" timeOffset="426642.9967">21632 3668 20 0,'4'16'10'0,"6"28"-6"0,-2-31 15 16,-1 5-18-16,0 4 0 15,3-3 3-15,1 3 0 0,-4 3-4 16,0 3 0-16,0-2 3 16,0-1 0-16,-3-3 0 15,-4 3 0-15,-8 0-1 16,-2 3 0-16,-8 0 0 15,-3 0 0-15,-4-6-1 16,1 3 0-16,-1-3-1 16,0 0 1-16,1-9-2 0,-1-7 1 0,4-9-6 15,3-13 1-15,8-6-6 16,13 0 1-16</inkml:trace>
  <inkml:trace contextRef="#ctx0" brushRef="#br0" timeOffset="427133.1073">22070 3785 11 0,'-4'-19'5'0,"18"3"7"0,-10 10-2 0,3-1-9 16,0 4 1 0,0-3 1-16,4 6 0 15,3-3-4-15,0 0 1 16,4 6 3-16,3 0 0 16,0 0-1-16,7 0 0 0,7 0-1 15,4 1 1-15,0-4-2 16,3 3 1-16,-3-3 0 15,0-3 1-15,-7-7-2 16,-4 1 0-16,-3-1-3 16,-4 1 1-16,-4-7-3 15,-3-3 0-15,-3 1-4 32,0-4 1-32</inkml:trace>
  <inkml:trace contextRef="#ctx0" brushRef="#br0" timeOffset="427438.6873">22356 3380 22 0,'-18'25'11'0,"4"13"-9"16,14-26 20-16,0 16-18 16,-4 20 1-16,1 11 2 15,-4 1 1-15,0-1-10 16,-4 7 0-16,-3 6 6 15,0 13 0-15,0-4-2 16,-4 4 1-16,-3-10-2 16,3-9 0-16,1-6 0 15,3-7 0-15,-1-6 0 16,5-9 0-16,-1-4-3 16,4-12 1-16,0-3-2 0,0-6 0 0,4-10-4 15,-1-6 0-15,0-10-5 16,4-3 0-16</inkml:trace>
  <inkml:trace contextRef="#ctx0" brushRef="#br0" timeOffset="427740.3432">22207 3938 19 0,'14'-28'9'0,"15"19"-1"16,-22 5 10-16,0 4-17 15,-4 0 1-15,1 7 2 0,-8 2 0 16,-3 7-4-16,-10 3 0 15,-5 3 3-15,1 6 0 16,-3 3-1-16,-1-3 1 16,4 4-1-16,3-4 0 15,4-3-1-15,3-3 1 32,1 0-1-32,3-6 0 0,7-4 0 15,0-6 1-15,7 4-2 16,3-7 1-16,5-3 0 15,-1-3 0-15,3 3 0 16,4-6 0-16,1-4-3 16,2 4 0-16,8 0-6 15,3-4 0-15,1 4-4 16,2-4 1-16</inkml:trace>
  <inkml:trace contextRef="#ctx0" brushRef="#br0" timeOffset="428219.1719">22652 3926 23 0,'-7'-7'11'0,"-14"17"-8"16,14-4 17-16,-4 3-17 31,0 1 1-31,-6 2 2 16,-4 1 0-16,-1-1-7 0,5 1 0 16,3-7 5-16,3 7 0 15,4-4-2-15,4 1 1 16,3-1-2-16,3 0 1 15,4 1-1-15,7-7 0 16,0 0 0-16,0-3 0 16,1 0-2-16,-5 0 1 0,1 3-4 15,-4 0 0-15,-4 4-2 16,-3-1 1-16,-3 3-1 16,-8 1 0-16,-14 5 1 15,-3 1 0-15,-18 6 3 16,1-3 0-16,2 0 2 15,1 0 1-15,3-1 2 16,4 4 0-16,3-3 0 16,4 0 1-16,3 0 1 15,4 0 0-15,7-7-1 16,3 4 0-16,8-4-1 16,6-2 0-16,8-4-1 15,3 0 0-15,4 1-1 16,3-7 1-16,3 0 0 15,8-4 0-15,3-2-4 0,4-3 0 16,0-4-5-16,3 1 1 16,-3-7-6-16,-3 6 0 15</inkml:trace>
  <inkml:trace contextRef="#ctx0" brushRef="#br0" timeOffset="428801.0003">22966 3766 26 0,'21'-25'13'0,"-10"21"-11"0,-11 8 19 0,-4-1-19 16,-3 9 1-16,-4 1 0 16,-10 6 1-16,-7-1-5 15,3 1 0-15,1 3 3 16,-1 6 1-16,0-2-2 15,1-1 0-15,2 0-1 16,1 3 0-16,4-3 0 16,2 3 1-16,1 0-1 15,4-9 0-15,-1 0 0 16,4-6 1-16,0-4-1 0,4 4 0 16,-1-4 0-16,4-3 1 15,-3-3-1-15,3 1 0 16,3-14 0-16,4-6 1 15,4-2-1-15,6-7 0 16,4-1 0-16,4-2 0 16,10 0 1-16,4 0 0 0,7 6 1 31,-4 6 0-31,4 0 1 16,-7 4 0-16,-4 3-1 15,1-1 1-15,-5 4-2 16,1 3 1-16,0 0-1 0,-4 6 0 15,-3 3 0-15,-4 3 0 0,-3 7 0 16,-4 3 0-16,-4 6 0 16,-6 9 1-16,-8 14-1 15,-3-1 1-15,-7 3-4 16,0 6 1-16,-4-12-4 16,1-3 0-16,-1-7-4 15,1-2 0-15,-5-7-6 16,-6 0 0-16</inkml:trace>
  <inkml:trace contextRef="#ctx0" brushRef="#br0" timeOffset="429050.999">22856 4111 25 0,'-7'-7'12'0,"32"7"-9"15,-14-3 16-15,3 3-18 16,0-3 0-16,4 3 1 15,6 3 0-15,1 0-2 16,3 1 0-16,-3-1 0 16,-8 6 1-16,-2 0-5 15,-5 4 1-15,-6 3-5 16,-8 2 0-16</inkml:trace>
  <inkml:trace contextRef="#ctx0" brushRef="#br0" timeOffset="429307.732">22821 4286 23 0,'-10'-3'11'0,"10"-6"-7"0,3 2 17 16,4 1-18-16,11-6 1 31,-1-1 2-31,12 4 0 0,-1-1-8 16,0 1 1-16,7-1 4 16,-6 7 0-16,-5 3-1 15,1-3 0 1,-4 9-7-1,-7 1 0-15,-3 5-4 16,-11 4 1-16,-7 3-3 16,-11 0 1-16</inkml:trace>
  <inkml:trace contextRef="#ctx0" brushRef="#br0" timeOffset="429598.2798">22811 4421 21 0,'-25'13'10'0,"0"-13"-4"15,22 0 19-15,3 0-21 0,0 0 0 16,0 0 2-16,7-4 1 15,3 4-9-15,4-3 1 16,8 3 5-16,6 0 0 16,4-6-3-16,3 3 0 15,7-3-6-15,-3-4 0 16,0 1-6-16,3-1 0 0</inkml:trace>
  <inkml:trace contextRef="#ctx0" brushRef="#br0" timeOffset="430185.4529">23590 3932 22 0,'-3'0'11'0,"49"-10"-7"0,-36 4 11 0,8-3-15 15,7-1 1-15,3-2 0 16,3-4 1-16,5-6-3 31,-5 7 1-31,-2-1 0 0,-8 3 1 16,-3 4-1-1,-8 6 1-15,-10 9-1 0,-7 7 1 16,-11 2-1-16,-6 7 0 16,-5 10 1-16,1-1 0 15,4 10 1-15,-5-1 1 16,5 4 0-16,3-3 0 16,6-6 0-16,8-7 1 15,4-3-1-15,3-6 0 16,3-10-1-16,4-9 1 15,4-6-2-15,0-10 1 16,-1-9-1-16,1 0 0 0,3-6-2 16,0-4 1-16,0-2-4 15,4-4 0-15,-1-13-2 16,1-8 1-16,0 2-1 0,-4 7 0 16,-4 9 1-16,1 9 0 15,-4 10 4-15,-4 16 1 16,-3 12 1-16,-3 10 0 15,-1 15 2-15,-6 10 0 16,-4 2 0-16,-4 7 1 16,-3 16-2-16,0 12 1 15,0 13 0-15,-1 3 0 0,-6-3-2 16,-4-7 1-16,1 7-2 31,-1-9 1-31,0-4 0 16,7-19 0-16,1-12-1 15,6-9 0-15,1-13 0 16,2-13 1-16,5-9-1 16,-1-16 0-16,11-6 0 15,7-3 1-15,4-3-2 16,7 0 1-16,3 0 0 0,7 3 1 16,0 3-1-16,0 6 1 15,1-15-1-15,2 5 1 16,5-5-4-16,6-3 0 15,0-4-8-15,11-12 1 16</inkml:trace>
  <inkml:trace contextRef="#ctx0" brushRef="#br0" timeOffset="430968.0983">24359 3741 34 0,'-10'0'17'0,"-11"9"-15"16,13-3 25-1,-6 7-26-15,0-1 0 16,-3 4 1-16,-8 0 0 0,-3-1-3 16,3-2 1-16,4 0 1 15,3-1 1-15,8-3-2 16,6-2 1-16,8-4-1 16,6 0 1-16,4-3-1 15,4 0 1-15,0 0-1 16,3 0 0-16,3 0 0 15,1 0 0-15,3 3 0 0,-3 0 0 16,0 0 0-16,-4 4 1 16,-3 2-1-16,-4 0 1 15,-4 4 0-15,-3 0 1 16,-7-1-1-16,-7 1 1 16,-7 2 0-16,0 4 0 15,-7 0-2-15,0 3 0 16,0 3-2-16,-1 0 0 0,1-6-2 15,-3 0 0-15,6-4-2 16,4-8 1-16,0-1 0 16,10-12 1-16,4 6 1 15,4-7 1-15,-1 4 2 16,1 0 0 0,-1 3 2-16,-3 0 0 0,4 3 2 15,-1 4 1-15,-3 8 0 16,-3 7 1-16,-4-3-2 15,-7 6 1-15,-8 3-2 16,-6 7 0-16,-11-7-2 16,1 0 1-16,-1 4-1 15,0-1 0-15,4-3-1 16,3 0 1-16,7-9-1 16,8-6 1-16,3-1-1 0,3-5 0 15,7-4-1-15,4-3 0 16,4-7-1-16,3-2 1 15,4 0-1-15,-1-1 0 16,4 1 0-16,7-1 0 16,4 7 1-1,-7 0 0-15,3 3 2 16,0 3 1-16,0 4 0 16,-3-1 0-16,-4 3 0 0,0 1 1 15,0-1-1-15,0 0 1 16,4-2-3-16,0-1 1 15,-1-3-5-15,1-6 1 16,0 0-5-16,-1-3 0 0,4-7-7 16,4-6 1-16</inkml:trace>
  <inkml:trace contextRef="#ctx0" brushRef="#br0" timeOffset="431270.3899">24825 3879 23 0,'3'-13'11'0,"12"7"0"16,-15 6 11-16,3 6-18 0,1-6 0 31,-4 0 3-31,0 3 0 0,-4 3-8 16,-6 7 0-16,-1 3 6 16,-7 2 0-16,-10 4-2 15,-4 7 0-15,-3 2-1 16,-11 4 0-16,4-1-5 15,3 1 1-15,7-7-4 16,8-9 1-16,6-4-5 16,7-5 1-16,8-10-5 15,3-10 1-15</inkml:trace>
  <inkml:trace contextRef="#ctx0" brushRef="#br0" timeOffset="431528.1786">24620 4048 22 0,'18'-6'11'0,"0"21"-4"16,-11-8 17-16,-7 5-21 15,-4 13 1-15,-3 7 2 16,-3 11 0-16,-8 5-8 0,-10-5 0 0,3 1 5 16,0 3 1-1,1 0-2-15,-1 4 1 0,-3 8-3 16,-1 1 0-16,8-1-4 16,7-12 0-16,4-6-6 15,6-13 1-15,8-12-3 16,10-22 1-16</inkml:trace>
  <inkml:trace contextRef="#ctx0" brushRef="#br0" timeOffset="431883.4453">24828 4076 31 0,'18'-44'15'0,"17"35"-11"16,-24 6 29-16,3 0-30 15,0-1 0-15,4 4 2 0,7 0 1 16,-1-3-7-16,4 0 0 15,4 0 4-15,3-3 1 16,4-1-3-16,0-2 1 16,0 0-1-16,-4-1 1 15,-3-2-3-15,0-1 1 16,-4 1-3-16,-3-1 0 16,-8-3-4-1,-3-2 0-15,-3-11-5 16,-4-2 1-16,-3-3 0 0,-4-1 0 15,0 10 3-15,-4 3 1 16,0 9 6-16,-3 13 1 16,-3 10 6-16,-1 9 0 15,-3 9 2-15,-7 3 1 16,-11 10 0-16,-7 12 1 16,-10 16-3-16,3 16 1 15,0 3-3-15,0-7 1 16,4-2-3-16,3-7 0 0,4 3-2 15,0 0 1-15,10-9-1 16,7-12 0-16,1-11-2 16,6-11 1-16,4-7-4 15,4-16 0-15,3-6-5 16,3-15 1-16,8-16-6 16,3-7 0-16</inkml:trace>
  <inkml:trace contextRef="#ctx0" brushRef="#br0" timeOffset="432370.3858">25058 4186 24 0,'10'-6'12'0,"1"-7"-6"0,-8 10 15 15,5-6-20-15,-8 9 0 0,-4 3 1 16,-3 3 0-16,-4 6-2 16,-6 4 0-16,-4 6 3 15,-8 9 0-15,-2 7 0 16,-8-7 0-16,7 1 1 15,4-4 0-15,3-3-1 16,7-3 1-16,4-6-1 16,7-4 1-16,7-5-1 15,11-1 0-15,10-6-2 0,7-10 1 16,4 7-1-16,3-3 1 16,11 3-1-16,-7-7 0 15,-4 4-2-15,-3 0 0 16,-14 0-2-16,-8 9 1 15,-17 0-3-15,-10 6 1 32,-26 20-1-32,1-1 1 15,3-3 1-15,4 3 0 16,7-6 4-16,6-3 1 16,8 0 2-16,4-7 0 0,6 1 1 15,11-7 0-15,4-6 0 16,6 0 0-16,5-6-2 15,-1 0 0-15,4-1-7 32,-1 1 1-32,4 0-11 15,1-1 0-15,-5 1-2 16,1-6 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48:45.36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13247 3722 21 0,'-11'-22'10'0,"-3"38"-6"0,4-4 11 16,-12 10-14-16,-13 6 1 16,-14 4 2-16,-1 5 1 15,1 7-5-15,0-3 0 0,-1 6 4 31,11 0 1-31,8-9-1 0,9 2 0 0,8-8-1 16,7-1 1-16,11-15-1 31,6-10 1-31,12-12-1 16,6-10 0-16,14-6 0 16,11-3 1-16,0-6-2 0,-4-1 1 15,-6 1-5-15,-5 3 1 16,-2 3-5-16,-8 6 0 15,-7 0-3-15,-10 3 1 16,-4 4-2-16,-7-1 0 16,-4 7 3-16,-6 3 1 0,-4 6 6 15,-4 10 0-15,-7 8 3 16,-7 17 1-16,1 15 1 16,-12 13 0-16,8 6-1 15,0-6 1-15,3-3-2 0,4-3 0 16,0-7-2-16,10-3 1 15,4 0-5-15,3-9 1 16,8-7-3-16,3-12 1 16,3-9-5-16,4-13 1 15,4-6-2-15,-1-10 0 0</inkml:trace>
  <inkml:trace contextRef="#ctx0" brushRef="#br0" timeOffset="205.8599">12958 4440 26 0,'-36'6'13'0,"8"10"-11"16,21-10 26-16,-4 0-25 15,1 4 1-15,-1-1 1 16,4-3 1-16,0 1-8 31,4-4 0-31,3 0 5 16,7-6 1-16,3-3-2 16,8-7 0-16,10 1-2 0,11-10 0 15,3-4-5-15,8-5 1 16,-5-6-6-16,-2-1 1 15,-4-6-3-15,-4 3 0 16</inkml:trace>
  <inkml:trace contextRef="#ctx0" brushRef="#br0" timeOffset="352.8088">13349 4051 33 0,'-3'22'16'0,"-8"25"-17"0,7-31 32 16,1 12-31-16,-1-6 1 15,1 6-1-15,-1-3 1 0,4-3-1 16,0-3 0-16,4-6-3 15,3-7 1-15,4-12-6 16,3-7 1-16,0-12-3 16,3-6 0-16</inkml:trace>
  <inkml:trace contextRef="#ctx0" brushRef="#br0" timeOffset="604.3203">13628 3819 26 0,'-11'31'13'0,"-21"32"-10"0,22-38 23 0,-4 19-23 15,-7 22 1-15,3 6 2 16,-3 3 0-16,3 4-7 16,-3-4 1-16,3 6 6 31,1-2 0-31,-4-7-2 16,6-6 1-16,1-10-1 0,0-12 0 15,0-9-1-15,4-13 1 16,-1-13-2-16,0-9 0 15,1-9-3-15,-1-10 1 16,4-13-7-16,0-2 0 16,7 6-9-16,11-4 1 0</inkml:trace>
  <inkml:trace contextRef="#ctx0" brushRef="#br0" timeOffset="1123.1447">14019 3932 37 0,'-10'28'18'0,"-8"38"-17"0,11-41 24 0,-3 13-25 31,2-7 1-31,-9 32 0 16,-1-13 0-16,-6 0-2 16,6-6 1-16,4-6 1 15,3-7 0-15,1-9-2 0,3-13 1 16,7-9-2-1,3-9 1-15,8-19-1 16,6-19 0-16,4-19-1 16,11-3 1-16,11-3 0 0,6 3 1 15,7 0 2-15,1 6 0 16,-4 10 1-16,0 9 0 16,-4 12 1-16,-3 14 0 15,-4 8 0-15,-10 13 1 16,0 10-2-16,-11-1 1 15,-7 10 0-15,-3 7 0 16,-11 5-2-16,-4 1 1 0,-3 9-7 16,-4 3 1-16,-3 0-8 15,0 0 0-15</inkml:trace>
  <inkml:trace contextRef="#ctx0" brushRef="#br0" timeOffset="1303.4726">14048 4208 25 0,'-39'-28'12'0,"46"18"1"0,0 7 10 0,11-9-20 16,3 2 0-16,10 4 1 31,8-4 0-31,0-2-5 16,0 3 0-16,-4-1 3 0,0 1 0 16,-3 6-9-16,-4-1 1 15,-6 11-5-15,-8 5 1 16</inkml:trace>
  <inkml:trace contextRef="#ctx0" brushRef="#br0" timeOffset="1456.7932">14231 4274 30 0,'-46'31'15'0,"14"-12"-9"0,29-16 23 0,3 0-28 16,0 3 0-16,7-6 1 16,7-3 1-16,0-3-3 15,7-3 0-15,4-7 0 16,0 0 1-16,-4-6-6 15,0 3 1 1,-3-6-7-16,-4 0 0 16</inkml:trace>
  <inkml:trace contextRef="#ctx0" brushRef="#br0" timeOffset="1630.7597">14347 3960 34 0,'-10'10'17'0,"-11"18"-13"15,10-13 26-15,-3 17-28 16,-7 9 0-16,0 9 0 15,-4 12 1-15,4-11-4 16,0-1 1-16,7-3 1 16,7-3 1-16,3-4-7 15,8 1 0-15,6-6-7 0,11-4 0 16</inkml:trace>
  <inkml:trace contextRef="#ctx0" brushRef="#br0" timeOffset="2122.925">14880 3694 31 0,'-7'31'15'0,"-28"44"-9"0,24-56 20 0,-6 12-25 16,-1 20 0-16,-7 5 0 15,-3 13 1-15,-7 3-2 16,7 0 0-16,3-15 0 16,4-7 1-16,3-9-2 15,4-10 0-15,3-6-3 16,4-12 0-16,4-4-2 0,3-22 0 16,14-15 0-16,0-19 1 15,4-16 0 1,6-2 1-16,5-1 3 15,6 12 1-15,0 7 3 16,-3 13 1-16,-4 6 1 16,0 12 0-16,1 7 1 15,-5 9 0-15,-6 9 0 16,-4 10 0-16,0 9-2 16,-7 13 1-16,-7 3-1 0,-3 6 1 15,-8 6-2-15,-7-2 1 16,-6-7-2-16,-8-3 1 15,-3-7-1-15,10-5 0 16,-14-4-3-16,4-6 0 0,7-10-7 16,7-5 1-16,10-11-8 15,18-5 0-15</inkml:trace>
  <inkml:trace contextRef="#ctx0" brushRef="#br0" timeOffset="2338.6285">15226 3813 34 0,'-4'34'17'0,"-38"35"-15"0,28-47 24 15,0 19-25-15,-4 15 0 16,-3 13 0-16,0 3 1 16,0-9-3-16,0 0 1 15,-1-7-1 1,5-9 0-16,3-6-8 15,3-6 1-15,7-10-3 0,4-16 1 16</inkml:trace>
  <inkml:trace contextRef="#ctx0" brushRef="#br0" timeOffset="2724.4215">15198 3897 30 0,'-18'10'15'0,"-28"56"-13"0,39-48 27 0,0 20-27 31,0 9 0-31,0 0 1 16,3 0 0-16,4-9-4 15,0-10 1-15,4-3 4 16,7-12 0-16,3-13-1 0,7-13 1 16,4-15-2-16,3-13 1 0,7-6-1 15,0 0 1-15,1 0-3 16,-5 6 1-16,1 1-1 15,-7 8 0-15,3 7 0 16,-10 9 0 0,-4 20 1-1,-7 8 1-15,-4 10-1 0,-3 9 1 16,0 13-1-16,-3 13 1 16,-1-4 0-16,-3 10 0 15,0-10-1-15,0-9 0 16,-3-3-3-16,-1-7 1 0,7-6-9 15,1-2 0-15,3-1-6 32,3-10 1-32</inkml:trace>
  <inkml:trace contextRef="#ctx0" brushRef="#br0" timeOffset="3109.0095">15561 4512 41 0,'-21'9'20'0,"10"-12"-12"0,11-3 32 16,0-3-38-16,7-7 1 0,0 0 1 15,8-15 0-15,2-10-6 16,4-12 1-16,11-13 3 16,7-3 1-16,3-6-2 15,4 9 0-15,3-3-1 16,-6 6 0-1,-1 4-1-15,-3 5 1 16,-7 14-1-16,-4 11 1 16,0 14 0-16,-7 11 0 0,0 14 0 15,-6 15 0-15,-5 3 0 16,-3 10 1-16,-3 15 0 16,-4 7 0-16,-4 12-1 15,1 3 1-15,-4 0 0 16,-4-12 1-16,4-3-2 15,-4-4 0-15,4-9-5 0,-3-9 0 16,3-1-7-16,-4-12 1 16,1-9-6-16,2-6 1 15</inkml:trace>
  <inkml:trace contextRef="#ctx0" brushRef="#br0" timeOffset="3273.7783">15833 4336 43 0,'-14'-9'21'0,"17"9"-17"15,4 0 38-15,0-3-39 16,7 0 1-16,0 6 0 16,8-3 1-16,-1 3-7 15,0-6 1-15,-3 6 3 0,-1 3 0 16,1 1-11-16,-1-1 1 16,1 3-8-16,3-9 1 0</inkml:trace>
  <inkml:trace contextRef="#ctx0" brushRef="#br0" timeOffset="4609.1491">16676 4089 27 0,'-14'-10'13'0,"21"10"-2"0,0-6 13 0,3-3-22 16,4 2 1-16,4-2 1 16,10-4 0-16,8-2-5 15,2-4 0-15,1 0 4 16,4-3 0-16,-5 3-5 15,-6 4 0-15,-7 2-8 16,-8-3 0-16,1 1-2 0,-18-1 0 0</inkml:trace>
  <inkml:trace contextRef="#ctx0" brushRef="#br0" timeOffset="4887.8313">16849 3888 29 0,'-43'31'14'0,"1"38"-12"15,31-44 27-15,-3 16-28 31,0 16 1-31,-7 8 0 16,0-5 1-16,0 3-4 16,0-4 1-16,3-2 1 15,0 2 1-15,4-5-1 16,0-10 1-16,0-4 1 0,-4-8 0 16,4-10 1-16,0-7 0 15,0-12 0-15,7-3 1 16,3-12-2-16,11-7 0 0,0-3-1 15,4-6 0-15,3 0-1 16,7-7 1-16,8 4-4 16,2-4 1-16,5-12-7 15,16 0 0-15,8 0-7 16,4-3 0-16</inkml:trace>
  <inkml:trace contextRef="#ctx0" brushRef="#br0" timeOffset="5068.5616">17124 4010 34 0,'-11'10'17'0,"11"-7"-11"0,0-3 23 16,0 0-27 0,7 0 1-16,0-3 1 15,7-4 1-15,4-2-6 16,0-4 0-16,3 1 4 16,0-1 0-16,0 1-5 15,4-1 1-15,0 4-7 16,-1 3 0-16,-6 2-5 15,-11 4 0-15</inkml:trace>
  <inkml:trace contextRef="#ctx0" brushRef="#br0" timeOffset="5322.9627">17254 4048 28 0,'-24'50'14'0,"-1"47"-12"0,18-68 21 16,-4 11-21-16,-3-2 1 15,0 3 3-15,0 3 0 0,0-4-6 16,3 4 1-16,-3 3 5 15,4-6 0-15,-4-3-1 32,-1-4 1-32,1-6-1 0,0-6 0 15,4-6-2-15,-1-7 1 16,0-5-2-16,1-14 0 16,3-6-2-16,3-5 1 0,4-8-7 15,7-2 1-15,11-4-7 16,3 1 0-16,7-7-5 15,4-9 1-15</inkml:trace>
  <inkml:trace contextRef="#ctx0" brushRef="#br0" timeOffset="5668.3324">17639 4092 38 0,'-14'37'19'0,"10"70"-18"0,1-79 32 0,3 4-32 31,0-4 0-31,3 0 1 16,4-3 0-16,4-3-2 15,3-6 1-15,4-4 2 16,3-9 0-16,3-3-1 16,5-6 1-16,-1-9-1 0,0-11 1 15,4-5-1-15,-7-10 0 16,-8-9 0-16,-10 0 0 15,-7 3-1-15,-3 3 1 0,-4 10-1 16,-4 5 1-16,-6 11-2 16,-1 5 1-16,-3 7 0 15,0 6 0-15,-1 3-3 16,5 0 1 0,10 10-15-1,7-1 0-15</inkml:trace>
  <inkml:trace contextRef="#ctx0" brushRef="#br0" timeOffset="6073.4553">18531 3869 55 0,'7'6'27'0,"-35"-6"-25"16,14 0 37-16,-4 4-38 15,-6-1 1-15,-8 6 0 16,4 1 0-16,3 2-3 0,4 1 1 16,3-1 1-16,4 4 0 15,4 0-1-15,6 9 0 16,4-3 0-16,4 9 0 0,3 7 0 16,0-1 1-16,3 7 1 15,1-3 0-15,0-4 0 31,-4 1 1-31,-4-10 0 16,-3-3 0-16,-3 1 0 16,-4-5 0-16,-4 1-1 0,-3-3 0 15,-4-3-1-15,-3-4 1 16,0 4-1-16,0-6 0 16,-4-4-3-16,-3-6 1 15,0-3-8-15,6 0 0 0,1-4-10 16,11 7 0-16,-1-9-1 15,0-19 0-15</inkml:trace>
  <inkml:trace contextRef="#ctx0" brushRef="#br0" timeOffset="6836.0147">19826 3725 29 0,'-14'-16'14'0,"-28"41"-5"0,24-12 14 0,-21 15-21 16,-10 19 0-16,-4 19 2 16,0 19 1-16,4 12-5 0,3-12 1 15,7-1 3 1,11-9 0 0,10-6 0-16,8-3 0 15,10-9-2-15,7-7 1 0,7-12-5 16,10-13 0-16,19-13-6 15,-12-2 1-15,44-26-7 16,-5-3 1-16</inkml:trace>
  <inkml:trace contextRef="#ctx0" brushRef="#br0" timeOffset="7054.5037">20302 3954 39 0,'-14'-13'19'0,"11"23"-16"0,-4-7 31 0,-11 3-31 15,-10 7 1-15,-7 2 1 16,-1 7 0-16,-3 7-7 31,-3 11 0-31,0 1 5 16,-1 6 0-16,8-9-6 16,0-1 1-16,3-5-7 15,18-10 1-15,3-4-6 16,8-8 0-16</inkml:trace>
  <inkml:trace contextRef="#ctx0" brushRef="#br0" timeOffset="7219.0604">20031 4208 29 0,'14'-6'14'0,"0"12"-4"0,-11 3 20 0,-3 7-28 16,-3 9 0-16,-4 6 1 16,-4-2 0-16,-3 5-4 15,0 1 0-15,0-1 2 16,0 1 0-16,3-4-7 15,4-6 1-15,0 0-7 16,7-9 1 0</inkml:trace>
  <inkml:trace contextRef="#ctx0" brushRef="#br0" timeOffset="7371.7673">20200 4299 34 0,'32'-32'17'0,"35"10"-15"0,-50 10 26 0,5-4-28 15,-1-3 1-15,4-3 1 16,3-3 0-16,3 0-4 0,-6 3 0 16,-4 7-3-16,-7 2 0 15,-3 1-5-15,-4 2 0 16</inkml:trace>
  <inkml:trace contextRef="#ctx0" brushRef="#br0" timeOffset="7551.9508">20461 4060 28 0,'-28'41'14'0,"3"47"-7"16,22-63 20-16,-1 10-24 15,-3 2 1-15,0 4 0 32,0 3 1-32,-4-3-6 15,4-4 0-15,4 1 4 16,-1-7 1-16,4-2-3 0,0-11 0 16,4-8-6-16,3-10 1 15,0-10-8-15,4-8 0 0</inkml:trace>
  <inkml:trace contextRef="#ctx0" brushRef="#br0" timeOffset="7702.0308">20503 3938 45 0,'4'3'22'0,"3"10"-17"0,-3-7 36 16,-1 0-41-16,4 4 1 16,0 2 0-16,4 1 1 15,3 9-10-15,0 3 1 16,7 3-7-16,7-3 0 15</inkml:trace>
  <inkml:trace contextRef="#ctx0" brushRef="#br0" timeOffset="8088.0339">21064 3963 31 0,'36'-28'15'0,"34"0"-8"0,-38 22 17 16,10-7-23-16,8 0 0 16,-4-8 1-16,-1 5 0 15,-2-3-3 1,-1 3 1-16,-10 1-4 15,-4 2 0-15,-10 10-6 16,-8 6 0-16</inkml:trace>
  <inkml:trace contextRef="#ctx0" brushRef="#br0" timeOffset="9419.2">21177 3929 34 0,'-31'25'17'0,"2"28"-17"16,22-34 27-16,0 12-27 15,0 7 1-15,-3 9 0 32,-1 3 0-32,0 0-2 15,1-9 1-15,-1-3-3 16,1-4 0-16,-1-2-3 16,4-7 0-16,0-7-4 0,0-5 1 15,3-7-1-15,1-9 0 0,-1 0 6 16,-3-13 0-16,4-2 5 15,-1-8 1-15,1 5 4 16,3-1 1-16,3 0 1 16,4 0 1-16,7 0-2 15,4 3 0-15,3 0-3 16,0 3 1-16,0 7-2 0,1 6 1 16,2 9-3-16,-10 0 1 15,-3 7-1-15,-7 3 0 16,-8 2 0-16,-7 14 0 0,-3-7-1 15,-7 0 0-15,0 6 1 16,0 1 1-16,0-4 0 16,7 0 1-16,3-6-1 15,4-3 1-15,0-7 0 16,7-2 1-16,7-7-2 31,7-9 1-31,7-7-3 16,7-3 0-16,11 1-5 15,11-13 1-15,6-7-7 16,4-9 1-16,-7-3-5 0,-7 0 1 16,-7 6 1-1,-8-15 13 1,-38 94 1-16,25-48 0 16,-7 4 7-16,-1 6 0 0,1-3 5 15,-4 0 0-15,3-7-6 16,4-2 0-1,25-35-2-15,0 3 1 16,0 3-2-16,-4 3 0 16,-3 10-2-16,-11 3 0 31,-7 3-1-31,-10 6 1 16,-4 7-2-16,-7 0 1 0,-4 5-1 15,-3 4 1-15,0 4-1 16,0 2 1-16,-4 3-1 15,4 4 0-15,0-1-3 16,3 1 1-16,4-4-4 16,0 1 1-16,4-4-2 0,-1 3 0 15,4-2-2-15,0-1 0 16,0-3 2-16,4 0 1 16,-4-3 2-16,0 0 1 15,0 0 2-15,0 0 1 0,0 0 3 16,0 0 1-16,3-3 0 15,-3 3 0-15,4 3 1 32,-1 3 0-32,-3 4-1 15,-3 12 0-15,-4 6-2 0,0 7 0 16,-4 8-1-16,4 4 0 16,-4 0-1-16,4-6 1 15,0-9-2-15,4-4 0 16,-1-3-4-16,1-3 0 0,-1-6-3 15,1-4 0-15,-1-6-4 16,1-6 1-16,-1 0 2 16,0-3 0-16,1-9 7 15,-1-4 0-15,1-3 6 16,-1 4 0-16,4-4 5 16,4 6 1-16,-1 1-1 0,8-1 1 15,3 1-4-15,4 2 1 16,-1 4-3-16,1 0 0 0,0 2-3 31,-1 8 0-31,-6 5-7 16,-4 10 1-16,-7 6-5 15,-7 0 0-15,-7-3 0 16,-4 0 0-16,-3 0 4 16,0-3 1-16,0-1 8 15,-1 4 0-15,1-6 7 0,4-3 1 16,3-1 2-16,7-2 0 15,3-7-3-15,4-3 1 16,7-3-4-16,4-4 0 16,6 1-3-16,4-3 1 0,8-1-4 15,6 1 1-15,0-1-7 16,11 1 0-16,7 0-11 16,7 5 1-16,7-8-1 15,-11-4 0-15</inkml:trace>
  <inkml:trace contextRef="#ctx0" brushRef="#br0" timeOffset="9686.521">22408 3860 42 0,'-52'25'21'0,"-23"-3"-21"0,58-7 42 0,-8 7-40 15,0 19 1-15,1 9 2 16,3 7 0-16,6-1-6 0,5 4 0 16,6-13 4-16,4-9 1 15,7-4-2-15,4-9 0 16,7-3-2-16,3-6 0 16,14-7-7-16,4-3 1 15,3 1-9-15,8-1 0 0,3-9-1 31,-1-10 0-31</inkml:trace>
  <inkml:trace contextRef="#ctx0" brushRef="#br0" timeOffset="9952.7993">22832 3932 35 0,'-25'-3'17'0,"11"31"-14"0,7-15 32 15,-4 5-32 1,-3 17 1-16,-3 9 0 16,-1 9 0-16,0 13-6 15,1-16 1-15,-1 0 3 16,0-3 1-16,1-3-2 16,3-3 0-16,3-7-5 0,0-2 1 15,4-7-8-15,4-6 1 16,3-10-4-16,7-9 1 15</inkml:trace>
  <inkml:trace contextRef="#ctx0" brushRef="#br0" timeOffset="10171.7392">22737 4136 27 0,'21'-50'13'0,"14"12"-6"16,-24 35 22-16,3 3-26 31,7 3 0-31,4 6 2 16,-4 4 0-16,-4 6-5 0,-6 0 0 15,-4 2 5-15,-7 1 0 16,-4 3-2-16,-10-3 1 16,0 0-1-16,0-3 1 15,0-3-2-15,0-7 0 0,3-2-7 16,4-7 1-16,0-7-9 16,4-2 1-16,3-7-3 15,7-6 0-15</inkml:trace>
  <inkml:trace contextRef="#ctx0" brushRef="#br0" timeOffset="10736.2152">23181 3998 29 0,'-3'3'14'0,"-5"0"-9"0,8 0 24 0,-3 3-26 15,-4 7 0-15,0 9 4 16,-4 6 0-16,-6 7-8 15,-1 2 1-15,0 7 6 16,-3 3 0-16,0-6-1 16,3-7 0-16,1 1-1 15,6-4 0-15,1-2-1 0,6-1 0 16,8-3-1-16,6-3 0 16,4-7 0-16,7 1 0 15,1-3 0-15,-1-4 0 16,3-3-1-16,5-2 0 15,2-1 0-15,1-3 1 0,0-3-1 16,0-4 0-16,6-2 0 16,1-4 1-16,4 1 0 15,-5-4 1-15,5 4-1 16,-4-10 1-16,-4-4-1 16,-7-5 1-16,-3-13-1 0,-4-6 0 31,-3-6-1-31,-8-1 0 15,1 1-1-15,-4 6 0 16,-4 6-7-16,-3 9 0 0,0 4-12 16,-7 9 1-16,-7-6-4 15,-7-7 0-15</inkml:trace>
  <inkml:trace contextRef="#ctx0" brushRef="#br0" timeOffset="12320.5664">19840 4898 38 0,'-7'-10'19'0,"4"-2"-19"31,3 12 33-31,0 0-31 0,3-6 0 16,8-7 3-16,3 0 0 16,7-2-6-16,4-1 0 15,3 4 4-15,7-4 0 0,8 3-1 16,6 4 0-16,0-4-2 15,4 7 1-15,-3 3-1 16,-8 6 0 0,0 3 0-16,-6 13 1 15,-8 0 0-15,-3 3 0 16,-11 6 1-16,-4 0 0 0,-6 1 0 16,-4-1 0-16,0-3-6 15,3 0 0-15,4-3-10 16,11 0 1-16,0-13-3 15,-1-21 1-15</inkml:trace>
  <inkml:trace contextRef="#ctx0" brushRef="#br0" timeOffset="13205.9981">24497 3875 25 0,'-21'-3'12'0,"0"16"-2"0,6-10 12 16,-2 6-21 0,-4 4 0-16,-8 6 0 0,-2 3 1 15,-12 6-2 1,-6 0 0-16,-4 7-2 15,0-4 0-15,11-9-7 0,14 6 0 16</inkml:trace>
  <inkml:trace contextRef="#ctx0" brushRef="#br0" timeOffset="13872.7622">24232 4101 37 0,'7'22'18'0,"-10"47"-19"0,-1-50 31 15,-3 12-29-15,-7 7 0 16,-7-4 0-16,-4 1 1 0,-3 3-3 16,3-4 1-16,4-3-1 0,4-2 1 15,6-7-6-15,4-4 1 16,3-5-6-16,8-7 0 16,6-6-1-16,5-9 1 15,9-7 2 1,26-37 9-1,-54 59 2-15,50-53 1 16,-4 3 6 0,4 7 0-16,0 2 1 15,7-3 0-15,3 10-6 16,1 3 1-16,-4 3-3 16,-7 3 1-16,-8 4-5 15,-9-1 0-15,-5 10-3 0,-6-1 1 16,-4 4-3-16,-7 0 0 15,-3-3 0-15,-8 0 0 0,-3 3 3 16,-3-1 1-16,-8 11 3 16,-7 2 1-16,-10 10 2 15,-4 9 1-15,-3 0 0 16,-1 7 1-16,1-1-1 16,0 1 1-16,10-7-2 15,7-6 0 1,4 0-1-16,7-3 1 15,7-4-1-15,3 4 1 16,4 0-2-16,8 3 1 16,-1-3-1-16,0-4 1 15,0 1-1-15,3-3 1 0,1-1 0 16,-1-2 1-16,-2-4 0 16,-1 0 1-16,-4-3-1 15,-3 0 1-15,0-3-1 16,0 0 0-16,0-3-1 0,-3 0 0 15,3-3-1-15,0-7 1 16,3-2-5-16,4-4 0 16,4 3-7-16,6-6 1 15,19-6-5-15,2-10 0 0</inkml:trace>
  <inkml:trace contextRef="#ctx0" brushRef="#br0" timeOffset="14254.254">25199 3954 35 0,'-14'-13'17'0,"-21"29"-12"16,17-10 28-1,-7 4-31-15,-3 2 1 16,-4 4 1-16,0 6 1 16,4-3-6-16,4 3 0 0,-1 0 3 15,11-4 1-15,7-2-2 16,7 0 1-16,3-4-2 15,4 7 1-15,4-6-1 16,7 2 1-16,-4 4-1 16,0-3 0-16,3-1 0 15,-3 4 1-15,-3 0 0 0,0 6 0 16,-8-3 0-16,-3-3 0 16,-3-3 1-16,-8 2 1 31,-3 1-2-31,-4 0 1 0,-3 0 0 15,0 3 0-15,-7-3-3 16,3-4 0-16,4-2-6 16,3-4 1-16,1-2-9 15,6-4 1-15,4-6-3 16,3-7 1-16</inkml:trace>
  <inkml:trace contextRef="#ctx0" brushRef="#br0" timeOffset="14390.8585">24814 4430 31 0,'0'-3'15'0,"4"22"-13"0,-1-13 28 15,4 4-29-15,1-1 0 16,2 1 1-16,4-1 0 0,0 0-5 16,4 1 1-16,3-4-4 15,0 0 0-15,4 1-5 16,-4-1 1-16</inkml:trace>
  <inkml:trace contextRef="#ctx0" brushRef="#br0" timeOffset="14590.9248">25365 4286 44 0,'0'3'22'0,"14"-3"-28"0,-7 0 44 0,7 0-38 16,4 0 1-16,3 4 1 15,7-8 0-15,-3 1-4 16,6 3 0-16,5 3-5 15,-5-3 1-15,-2 4-6 0,-5-4 0 16</inkml:trace>
  <inkml:trace contextRef="#ctx0" brushRef="#br0" timeOffset="14735.4201">25619 4336 37 0,'-36'19'18'0,"19"0"-18"0,10-10 28 0,0 1-28 16,-4 2 1-16,1 4-2 15,-5 3 0-15,1 6-4 32,0 0 0-32,-3 6-5 15,-5 10 0-15</inkml:trace>
  <inkml:trace contextRef="#ctx0" brushRef="#br0" timeOffset="14922.2962">25248 4804 55 0,'0'0'27'0,"25"-16"-37"0,-14 10 54 16,3-7-44-16,7-6 1 0,4 1 0 15,3-1 1-15,4 0-5 16,3-3 1-16,7 3-6 16,4 0 1-1,10 1-8-15,-6-1 1 16</inkml:trace>
  <inkml:trace contextRef="#ctx0" brushRef="#br0" timeOffset="15223.6483">25883 4496 36 0,'-17'29'18'0,"6"2"-15"16,11-22 25-16,0 7-26 16,4 0 1-16,3-1 3 0,3-2 1 15,4-4-8-15,8-9 1 16,2-9 4-16,12 0 1 15,-5-7-1-15,-3-3 0 16,1-3-1-16,-5 0 0 0,-6 0-1 16,-7 0 0-16,-8 7 0 15,-6-1 0-15,-4 0-1 16,-4 10 1-16,0 0-1 16,-3 2 0-16,4-2-4 15,-1 6 1-15,4-3-7 16,0 3 1-16,3-3-9 0,4 3 1 31,4 3-2-31,0-12 0 16</inkml:trace>
  <inkml:trace contextRef="#ctx0" brushRef="#br0" timeOffset="15509.3283">26642 3941 29 0,'24'-19'14'0,"1"16"-11"16,-18 3 27-16,7 7-28 16,-3 2 1-16,3 7 2 0,-3 9 1 15,3 12-6-15,-4 10 1 0,1 7 5 16,-4 5 0-16,-7-2-1 16,-7 6 1-16,-4 9-2 31,-6 9 1-31,-4 7-2 15,-8-6 0-15,-2-1-2 16,-5-12 1-16,1-9 0 16,0-10 1-16,-1-6-3 0,1-10 0 15,0-9-6-15,-4-3 0 16,7-6-11-16,1-4 0 16</inkml:trace>
  <inkml:trace contextRef="#ctx0" brushRef="#br0" timeOffset="16319.6844">15236 8567 31 0,'-10'-13'15'0,"-15"35"-7"15,11-6 15-15,-7 6-22 16,-4 12 1-16,-3 7 0 16,-4 0 0-16,-3 3-3 0,3 3 0 15,4-3 2-15,3-7 0 16,8 1-5-16,3-13 0 0,-1-3-6 15,12-7 0-15</inkml:trace>
  <inkml:trace contextRef="#ctx0" brushRef="#br0" timeOffset="16523.0981">15042 8865 23 0,'0'0'11'0,"4"6"2"0,-4 0 12 31,0 10-22-31,-4 6 0 15,1 6 1-15,-1 10 1 0,1 5-7 16,-1 8 1-16,1-1 4 16,3-3 0-16,0-6-3 15,0-1 0-15,7-11-4 16,3-11 0-16,1-5-7 16,3-4 0-16</inkml:trace>
  <inkml:trace contextRef="#ctx0" brushRef="#br0" timeOffset="17474.0835">15579 8708 30 0,'-11'6'15'0,"-14"38"-9"16,18-35 19-16,-3 10-25 16,-4 3 1-16,-4 3 0 15,0 0 0-15,1 0-1 31,-1 0 0-31,4-6 0 16,0 0 1-16,7-6-1 0,10-4 0 16,1-6-3-16,3-3 0 15,7-6-1-15,-3-4 0 0,6-2 0 16,4-7 0-16,8 0 0 16,-1-6 0-16,0 0 3 15,11-3 0-15,3-3 2 16,1 2 1-16,-1 4 1 15,-3 3 0-15,-4 3 2 16,-7 7 0-16,-3 3 0 0,-7 2 0 16,-4 7-1-16,-7 7 1 15,-7 5-1-15,-4 1 1 16,-3 2-2-16,-7 7 1 0,-4 3-2 31,-3-3 1-31,-11-3-1 16,4 0 1-16,-4 3-3 15,4-3 1-15,-3 3-1 16,-1 0 1-16,4 0-1 16,3-4 1-16,0-2-1 15,8-3 1-15,2-4-1 16,5-3 0-16,-1 0 0 16,4 1 1-16,0-4-2 0,4 0 1 15,-1-3 0-15,4 0 0 0,0 0 0 16,4-3 1-16,3 0-1 15,0 3 0-15,0-3 0 16,0 3 1-16,-4-4-1 16,-3 4 1-16,4-3-1 15,3 3 1-15,-4-3-1 16,1 0 1-16,0 0-2 16,-1-3 0-1,1-1-1-15,-1-2 1 16,-3 0-2-16,0-1 1 15,0 1-1-15,4-7 0 16,-1 7 0-16,-3-1 0 0,4 7 0 16,-4-3 0-16,3 3 0 15,-3 3 0-15,0 0 2 16,0 0 0-16,0 0 0 16,4-3 0-16,3-1 0 15,0 4 0-15,0 0 0 16,0 0 1-16,0 0-1 15,0 0 1-15,4 0 0 16,3 0 0-16,3 4 2 16,1-1 0-16,3 0 0 0,0 3 0 0,1 0 0 15,-1 1 1-15,0-1-2 16,0 0 1-16,0 1 0 16,0-4 0-16,1 3-1 31,-5 0 0-31,1-3-5 15,-1 0 1-15,-2 4-7 0,-1-4 0 16,0 3-3-16,3 0 0 16</inkml:trace>
  <inkml:trace contextRef="#ctx0" brushRef="#br0" timeOffset="17857.7559">15783 9043 37 0,'-7'-9'18'0,"0"6"-21"0,4 3 35 16,-8 3-32-16,-3 3 1 15,0 10 0-15,-4 3 1 0,1-1-2 16,-1 8 0-16,0-5-1 15,4 5 1-15,0-8-5 16,7-5 1 0</inkml:trace>
  <inkml:trace contextRef="#ctx0" brushRef="#br0" timeOffset="18240.1893">15812 9122 27 0,'10'-7'13'0,"-17"11"1"0,4-8 6 15,-8 11-19-15,-7 5 1 16,-3 4 0-16,-4 3 1 31,4 0-4-31,0 2 0 0,3-2 2 16,4 0 1-16,4-3-2 16,3-4 1-16,3-2-3 15,4-4 0-15,4-3-2 16,3-3 1-16,10-3-1 0,8-3 0 15,0-4 0-15,-1 1 0 16,5-4 2-16,-1 4 1 16,-3 0 3-16,-8-1 1 0,-3 10 1 15,-3 3 1-15,-8 10 0 16,-10-4 1-16,0 7-1 16,-7 0 0-16,-3 2-2 31,3 1 1-31,-1-3-3 15,5-4 0-15,3-2-5 0,3-7 1 16,8-6-7-16,3-10 1 16,10-2-4-16,1-10 1 15</inkml:trace>
  <inkml:trace contextRef="#ctx0" brushRef="#br0" timeOffset="18694.6991">16094 8868 27 0,'3'-22'13'0,"33"-3"-9"15,-26 15 23-15,4 1-25 16,0-4 0-16,15 4 1 16,2-4 0-16,1 1-5 15,0 2 1-15,0 4 2 16,-4 6 1-16,-7 0-2 16,-7 6 1-16,-3 7 0 0,-8 6 0 15,-6 0-1 1,-4 2 1-16,-4 1 0 15,-7 0 0-15,-3-3-1 16,0 0 1-16,0-3-1 16,3-4 1-16,1-2-1 15,2-7 1-15,5-3-1 16,-1-3 0-16,4-7 0 16,4 4 0-16,-1 0-1 0,1 3 1 15,3 3-1-15,-4 6 1 0,1 3-1 16,-1 10 1-16,-3 3 0 15,0 3 1-15,0 10 0 16,0 2 1-16,-4 4 0 16,4-3 1-16,0-1-1 15,4-2 1-15,-1-7-2 16,4-9 1 0,4-4-2-16,3-8 0 15,7-10-5-15,3-10 1 16,12-6-8-16,2-15 1 15,8 6-3-15,-3-10 1 16</inkml:trace>
  <inkml:trace contextRef="#ctx0" brushRef="#br0" timeOffset="19074.2579">16831 8604 41 0,'28'-28'20'0,"-31"34"-26"15,-4-3 42-15,-7 7-34 16,-4 2 0-16,-3 7 3 15,0 9 0-15,-1 1-6 0,1-1 1 16,0 0 3-16,7 0 0 0,0-3-2 16,7-6 1-16,3 3-1 31,4-3 0-31,4 0-1 0,6 0 0 0,1-1 1 16,3-2 0-16,0 3 0 31,0-3 0-31,-3 2 1 15,3 1 0-15,-3 6-1 16,-4-3 1-16,0 6 0 0,-7 1 0 16,-4-1-1-16,1 0 1 15,-4-3-1-15,0 3 0 16,-4-2 1-16,0-1 0 16,1-7-4-16,-1-2 0 15,1-6-6-15,-1-4 1 0,-3-6-9 16,3 0 0-16,1-16-2 15,-1-3 0-15</inkml:trace>
  <inkml:trace contextRef="#ctx0" brushRef="#br0" timeOffset="19293.2321">16595 9090 40 0,'0'13'20'0,"3"-32"-21"0,-3 19 40 16,4 6-35-16,3 4 1 15,-4 2 3 1,4 4 0-16,0 6-10 15,4 0 0-15,0 0 6 16,3 3 1-16,0 3-3 16,0 0 0-16,4 1-1 15,-1-1 0-15,1-6-2 16,-1 0 1-16,8-4-6 0,0 1 1 16,3-3-8-16,-3 0 0 15,3-1-4-15,-7-5 0 16</inkml:trace>
  <inkml:trace contextRef="#ctx0" brushRef="#br0" timeOffset="26153.489">14884 5967 7 0,'-11'-31'3'0,"15"18"1"0,-4 7 3 0,3-7-4 0,-3 4 1 0,4 0 1 31,3-7 1-31,3-6-7 16,4 0 0-16,11-6 4 0,3 3 1 16,8 3-2-16,10-3 0 15,13 3-1-15,12 0 0 16,0 0-1-16,3-3 1 15,3 6-1-15,19 3 0 0,2 4 0 16,1-7 0-16,-4 6 0 16,1 1 0-16,9-1 0 15,5 1 1-15,-1 2-1 16,1 1 0-16,2 3 0 16,12-4 1-1,3 1 0-15,-4-1 0 16,1 1-1-16,10-1 1 15,0-2 1-15,-7-1 0 16,-4 1-1-16,1-1 1 0,3 1 0 16,-11-1 0-16,-6 1 0 15,-1-4 1-15,-3 7-2 16,0-1 1-16,0 1-1 16,-11 3 1-16,-7-4-1 15,-7-2 1-15,-3 2-2 16,-1 1 1-16,1 9-1 0,0 0 1 15,-1-3 0-15,-10-4 0 16,-7 7-1-16,-3-3 1 0,-5 0-1 16,1 0 1-16,-3 0 0 31,-4 3 0-31,7 0 0 16,-8-6 0-16,-2-1-1 15,-1 1 1-15,-3 3-1 16,0 0 1-16,-4 0-1 15,-3-4 1-15,-4 7-1 16,-3-6 1-16,-1 6-1 0,-2-6 0 16,-1 3 0-16,3-7 1 15,1 1-1-15,-4-1 1 16,4 1-1-16,0 0 0 16,-1-1 0-16,-3 1 1 0,1-1-1 15,-5 4 0-15,1 0 0 16,0 0 0-16,-4-1 0 15,0 1 1-15,0 0-1 16,0-1 0-16,0 1 0 16,0 0 1-16,0 0-1 15,0-4 0-15,-3 4 1 16,0-3 0-16,-1 2 0 16,1 1 0-16,-1 0-1 0,1 3 0 15,0-1 1-15,-1-2 0 16,1 0-1-16,-1 0 0 15,-3-1 0 1,4 1 1-16,-4 0-1 16,0 3 0-16,-7 3-3 15,0-3 0-15,4-1-4 16,-1 1 1-16,1-6-4 16,3-1 0-16,0 1-3 15,7 3 0-15</inkml:trace>
  <inkml:trace contextRef="#ctx0" brushRef="#br0" timeOffset="30065.206">17385 9028 18 0,'-4'43'9'0,"18"39"-5"0,-6-63 10 32,2 6-13-32,4-3 1 15,7 0 2-15,1-7 0 0,-1-8-4 16,7-7 1-16,-3-13 3 16,-1-12 1-16,-2-3-2 15,-1-7 1-15,-4-2-1 16,1-1 1-16,-4 1-1 0,-3 2 0 15,-4 7 0-15,-7 6 1 16,-4 3-1-16,-3 0 0 16,0 7-1-16,-4 5 1 15,1 4-2-15,-1 3 1 0,1 3-3 16,-1 4 0-16,4-1-4 31,4 0 1-31,6 1-6 16,1-1 0-16,3-3-4 15,7 0 1-15</inkml:trace>
  <inkml:trace contextRef="#ctx0" brushRef="#br0" timeOffset="30431.5801">18098 8708 28 0,'7'0'14'0,"-18"12"-10"0,7-9 24 16,-6 7-26-16,-4 9 0 15,-7-1 1-15,-11 4 1 0,4-3-5 16,3 0 1-16,4-3 2 16,0-1 0-16,10 4-1 15,4 0 0-15,3-3-1 0,4 6 1 16,11-4-1-16,7-2 1 16,3 6 1-16,3 0 0 15,-2 3 1-15,-1 3 0 16,-4 1 0-1,1 2 0-15,-7-3-1 16,-1-3 1-16,-10 3-1 16,-3 1 1-16,-4-7-2 15,-4 3 1-15,1-13-1 16,-1 4 1-16,0-7-3 16,-3 1 0-16,7-7-6 0,0-3 1 15,0-3-10-15,7-7 1 16</inkml:trace>
  <inkml:trace contextRef="#ctx0" brushRef="#br0" timeOffset="30850.5932">18419 9056 26 0,'-15'34'13'0,"-2"45"-4"15,10-64 10-15,-4 7-16 16,1 0 0-16,-5 0 2 16,1-3 1-16,-3-3-8 15,3-4 1-15,-1-9 4 16,1-3 1-16,4-9-3 16,-1-13 1-16,4-6-2 15,4-16 1-15,-1 0-1 16,8 3 0-16,6 0-1 0,4 7 1 15,0 3 0-15,4 6 0 16,3 6-1-16,0 3 1 16,1 4 1-16,-5 2 0 0,1 7 0 15,-4 6 0-15,0 7 1 16,-7-1 0-16,0 7 0 16,-7-1 1-16,-7 7-1 31,4 6 0-31,-4 1-3 15,3-1 1-15,0 0-6 16,4 0 0-16,0-3-8 0,0-3 1 16</inkml:trace>
  <inkml:trace contextRef="#ctx0" brushRef="#br0" timeOffset="31134.1316">18877 8708 29 0,'-7'-22'14'0,"18"6"-4"15,-8 10 18-15,4 3-26 16,4 0 1-16,3-1 1 16,0 4 0-1,18 0-5-15,-4 0 0 0,4-3 4 16,3 0 0-16,4 0-1 15,0-6 0-15,-4-4-1 16,0 4 0-16,-3-1-5 16,-4 1 1-16,-7 3-9 15,-3 6 0-15,-4 12-1 16,-3 1 0-16</inkml:trace>
  <inkml:trace contextRef="#ctx0" brushRef="#br0" timeOffset="31715.0398">18824 8984 29 0,'-28'18'14'0,"14"-11"-11"0,14-7 26 0,0 0-28 32,0 0 1-32,3-7 1 15,4-2 1-15,8-7-5 16,2 1 1-16,4-1 3 0,4-3 0 15,3 0-1-15,11 1 1 16,0 2-1-16,0 3 0 0,-4 4-1 16,0 0 1-16,-6 2-1 15,-1 10 0-15,-7-3 0 16,-3 7 1-16,-8 2-1 16,-6 4 1-16,-8-1-1 15,-3 7 1-15,-4 0-4 16,-3 3 1-16,-3-3-5 0,-4-4 1 15,-8 4-3-15,5-10 0 16,2 1-3-16,1-4 1 16,7-3 1-16,0-6 0 15,3 0 3-15,4-3 1 0,4-1 4 16,3 1 0-16,3-3 3 16,4-1 1-16,1 4 2 31,6 0 1-31,0 0 0 15,0-1 0-15,-4 4-1 16,1 3 0-16,-4 0-1 0,-3 6 0 16,-4 1-2-16,-4 2 1 15,1 1-2-15,-4-1 1 16,-1 0-1-16,1-2 0 16,4-1 0-16,-1-3 0 15,1-3-1-15,-1-3 1 0,4-3-3 16,0-7 1-16,0-3-5 15,7-2 1-15,-3-7-7 16,3-10 1-16</inkml:trace>
  <inkml:trace contextRef="#ctx0" brushRef="#br0" timeOffset="31948.091">19124 8520 24 0,'4'0'12'0,"-8"15"-8"0,4-5 16 15,-3 8-17-15,-1 11 0 16,-3 8 1-1,-7 17 1-15,-4-1-6 16,4-12 0-16,-11 34 4 16,8-15 0-16,-8 37-2 15,4-3 1-15,3-13-1 16,1 1 0-16,-1-13-2 0,7-13 1 16,4-9-4-16,0-9 1 15,7-10-4-15,0-12 0 16,7-10-4-16,0-9 1 15</inkml:trace>
  <inkml:trace contextRef="#ctx0" brushRef="#br0" timeOffset="32160.7762">18997 9200 22 0,'-11'-34'11'0,"1"52"-8"16,6-11 17-16,-3 2-15 16,-3 4 0-16,-1 2 3 15,-6 4 1-15,6 0-10 31,0 0 0-31,4-4 8 0,4 4 0 16,3-6-2-16,3-4 0 16,8 1-2-16,-1-7 1 15,8-6-2-15,7-4 0 0,7-2-5 16,3-4 0-16,4-5-6 16,7-4 1-16,-8-10-7 15,8 1 1-15</inkml:trace>
  <inkml:trace contextRef="#ctx0" brushRef="#br0" timeOffset="32419.4778">19717 8792 35 0,'10'-6'17'0,"8"-10"-18"16,-4 13 28-16,4-3-26 31,-1 3 0-31,5 0 1 16,2 0 1-16,4-4-4 15,-3 1 1-15,3-3 2 16,1-1 0-16,-5 4-5 0,1 0 0 16,0 6-7-16,-4-7 1 15,0 14-2-15,-3-7 0 16</inkml:trace>
  <inkml:trace contextRef="#ctx0" brushRef="#br0" timeOffset="32834.0495">19569 9106 29 0,'-46'19'14'0,"25"31"-14"0,17-41 28 16,0 1-26-16,1-1 0 15,3 1 2-15,0-4 1 16,3-6-5-16,5-6 0 31,30-23 4-31,5 1 1 16,3 0-1 0,-4 0 0-16,0 3-1 15,1 0 0-15,-1 3-1 16,-3 3 0-16,0 3-2 15,-8 4 1-15,5 2-1 16,-8 4 1-16,-4 3 0 0,-2 3 0 0,-8 3 0 16,0 0 0-16,-7 10 0 31,-4-1 1-31,-3 4-2 16,-3 6 0-16,-4 3-4 15,-4-3 1-15,-3 3-5 16,-4-3 0-16,1 0-5 15,-4-10 0-15,3 1-2 0,0-10 1 16</inkml:trace>
  <inkml:trace contextRef="#ctx0" brushRef="#br0" timeOffset="33018.955">19872 8924 26 0,'4'-12'13'0,"3"5"-9"16,-7 7 24-16,0 3-27 15,-4 7 0-15,1 6 2 16,-5-1 0-16,-2 7-4 0,-1 3 1 15,1 3 1-15,-8 4 1 16,0 5-1-16,4-5 1 16,0-4-5-16,0-3 0 15,3-6-4-15,8-7 1 16,-1-2-5-16,8-7 1 0</inkml:trace>
  <inkml:trace contextRef="#ctx0" brushRef="#br0" timeOffset="33198.7252">19858 9093 26 0,'21'-40'13'0,"7"30"-7"16,-17 7 21-16,-1 0-25 0,5 0 1 16,-1 0 0-16,-4 0 1 15,1 3-5-15,-4 0 0 16,0 3 3-16,-4 0 0 16,1 9-2-16,-8 1 1 0,1 6-4 15,-8 0 1-15,1 6-4 16,-4 0 0-16,-4 6-5 15,-10 0 0-15</inkml:trace>
  <inkml:trace contextRef="#ctx0" brushRef="#br0" timeOffset="33351.4451">19625 9438 34 0,'-35'16'17'0,"14"-7"-15"0,28-9 29 16,0 0-26-16,7 0 0 15,0 0 1-15,4-3 1 0,3 3-9 16,0 0 0-16,0-3 6 15,-3 0 0-15,3 3-8 16,0-3 0-16,-3 3-10 16,-1 3 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0:10.6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10015 8830 25 0,'-17'-9'12'0,"20"-20"1"16,4 20 13-16,4-7-23 16,3-6 0-16,7-9 1 15,4-7 1-15,14-2-6 16,7-4 0-16,6 0 4 15,-2 3 1-15,-8 3-1 16,-3 7 0-16,-7 6-3 16,-8 6 0-16,-2 3-2 15,-8 7 0-15,-7 9-3 16,-4 13 1-16,-13 2-1 0,-11 7 0 16,-11 16 0-16,-7 6 1 15,0 6 1-15,4 3 1 16,3 1 2-16,7-7 1 15,8-10 1-15,6-9 0 32,4-6 1-32,4-3 1 0,6-6 0 15,8-4 1-15,6-6-1 16,5-3 0-16,2-3 0 16,-3-3 0-16,-3 0 0 15,-7-1 1-15,-4 1-2 0,-7 6 1 16,-4 0-1-16,-3 0 0 15,-3 3-1-15,-8 3 0 16,0-6-2-16,1 4 1 16,3-8 0-16,3-2 0 15,4-9-5-15,3-4 1 0,15-3-4 16,3-6 0-16,4-1-5 16,6-5 1-16,5-4-6 15,-1 7 1-15</inkml:trace>
  <inkml:trace contextRef="#ctx0" brushRef="#br0" timeOffset="231.8353">10481 8476 23 0,'4'9'11'0,"-4"63"0"0,0-47 14 15,0 16-21-15,-4 12 0 0,1-2 2 16,-1 5 1-16,0 0-8 16,1 1 1-16,-4 9 6 15,3-4 1-15,-6-2-2 16,3-7 0-16,-4-9-2 15,1-3 1-15,-1-10-2 16,4-9 1-16,0-6-2 16,0-13 1-16,0-9-5 0,7-16 1 15,-4-9-7-15,4-13 1 16,11-3-8-16,6-4 0 16</inkml:trace>
  <inkml:trace contextRef="#ctx0" brushRef="#br0" timeOffset="518.1996">10700 8611 37 0,'-21'72'18'0,"17"-25"-14"0,8-41 26 16,3-3-28-16,7-3 0 15,10-9 3-15,8-13 0 16,3-10-6-16,1-5 1 0,-5-1 3 15,-2 4 1-15,-8 2-1 16,-3 4 0-16,-15 6-2 16,-6 3 1-16,-15 7-1 15,-7 2 1-15,0 7-1 16,-3 6 0-16,4 0-2 16,6 4 1-16,4-1-5 15,3 3 0 1,1 10-6-16,3 3 0 15,0 0-4-15,3 6 0 16</inkml:trace>
  <inkml:trace contextRef="#ctx0" brushRef="#br0" timeOffset="933.0409">10721 8824 17 0,'0'34'8'0,"-4"-2"-3"16,4-23 6-16,0 7-10 15,-3 6 0-15,-1-4 1 16,1 1 1-16,3-3-4 0,-4-4 1 15,4 7 2-15,-3-6 0 16,3-4-1-16,0-6 1 16,3-3-1-16,8-6 1 0,7-3-2 15,3-7 1-15,3-6 1 16,5 0 0-16,-1 3-1 31,-7 4 1-31,-3-7-1 16,-4 9 1-16,-4 4-1 15,-10 9 1-15,-3 0-2 16,-8 6 1-16,-6 7-1 16,-8 9 1-16,0-1 1 0,0 5 1 15,1 5 0-15,3 7 0 16,3-4 2-16,0 1 0 16,8-7 0-16,3-3 0 0,0-9-2 15,3-4 1-15,4-6-2 16,7-9 1-16,7-6-4 15,11-10 1-15,3-9-9 16,7 3 1-16,8-4-7 0,6 1 1 16</inkml:trace>
  <inkml:trace contextRef="#ctx0" brushRef="#br0" timeOffset="3170.1209">11095 8554 10 0,'-4'-9'5'0,"15"-10"10"16,-8 13-7-16,4-1-6 15,4-2 0-15,3-1 1 0,0 1 1 16,4-3-5-16,0-1 1 15,-1 4 3-15,1 2 0 16,3 4-1-16,-3 3 1 16,-1 3-1-16,-3 7 1 15,-3-1-1-15,-11 10 1 0,0 6-1 16,-7 3 0-16,0 4-1 16,0 2 0-16,-4 1 0 15,1-7 0-15,-1 0-1 16,1-6 0-16,-1-3 0 15,4-10 0-15,-4-3-1 0,4-2 0 16,0-8-2-16,4-2 1 31,-1 3-1-31,4-3 1 16,0 3 0-16,4-4 0 16,-4 7 0-16,0 0 1 15,0 0 0-15,3 4 1 0,-3-1 0 0,0 3 0 16,-3 0 0-16,-1 0 1 15,1-2 0-15,-1-1 1 16,1-3-1-16,-1-3 1 16,0-7-1-16,4-5 1 15,-3-4-3-15,3-3 0 16,0-6-1 0,0 6 0-16,0 0-1 15,0 3 1-15,0 13-1 16,0 9 1-16,-4 9 2 15,1 10 1-15,-4 13 1 16,-4 9 1-16,1-1 2 16,-4 8 0-16,3 2 0 15,0-6 1-15,4 6-1 0,4-3 0 16,3-9-2-16,0-3 0 0,3-10-1 16,4-9 1-16,4-10-3 15,3-9 1-15,4-9-5 16,-1-7 0-16,5 4-6 15,-1-4 1-15,7-6-4 16,0-6 0-16</inkml:trace>
  <inkml:trace contextRef="#ctx0" brushRef="#br0" timeOffset="3370.357">11405 8830 25 0,'-14'-13'12'0,"-11"23"-6"0,15-7 20 15,-8 10-22-15,1-1 0 16,-1 4 3-16,4 3 0 0,0 3-8 15,3 3 1-15,4-3 6 16,0-4 0-16,4-2-2 16,3-3 1-16,0-1-3 15,7-2 1-15,0-1-2 0,7-6 0 16,10 0-4-16,5-3 1 16,6-6-6-16,4-3 0 15,3-4-7-15,-3 4 1 16</inkml:trace>
  <inkml:trace contextRef="#ctx0" brushRef="#br0" timeOffset="3818.8174">11677 8595 28 0,'-25'-10'14'0,"50"26"-4"16,-14-13 16-16,3 0-24 15,3 1 1-15,1-4 0 16,7-7 1-16,6-5-5 15,5-4 0-15,-1-3 2 16,4 4 0-16,-4-4-8 0,-3 0 1 16,-4 3-5-16,0 1 0 15</inkml:trace>
  <inkml:trace contextRef="#ctx0" brushRef="#br0" timeOffset="4021.8186">11991 8284 34 0,'-32'44'17'0,"-17"54"-13"15,31-58 27-15,0 23-29 16,-6 15 0-16,-1 10 1 0,0-6 0 31,8 6-4-31,-1 2 0 16,8-8 3-16,3-7 0 16,7-12-2-16,0-10 0 15,3-9-4-15,4-12 1 16,4-17-5-16,-1-21 1 15,4-10-6-15,-3-18 1 16</inkml:trace>
  <inkml:trace contextRef="#ctx0" brushRef="#br0" timeOffset="4221.0057">11811 8883 29 0,'-14'-25'14'0,"7"16"-4"16,3 12 22-16,-3 3-27 16,-3 7 0-16,-1 2 2 0,1 4 1 15,-1-3-10-15,4 6 0 0,0-6 7 16,3-1 0-16,1-5-3 15,3-1 0-15,3-3-1 16,4-6 1-16,4-6-5 16,3-10 0-16,7-6-6 15,18-9 0-15,3-7-7 16,4-2 1-16</inkml:trace>
  <inkml:trace contextRef="#ctx0" brushRef="#br0" timeOffset="4384.627">12270 8388 37 0,'-14'9'18'0,"14"7"-15"0,0-13 27 0,3 3-30 15,1 1 1-15,3-1 0 16,0 0 1-16,0 0-3 16,0-2 1-16,0-1-4 15,0 3 1-15,0 0-8 16,-4 1 0-16</inkml:trace>
  <inkml:trace contextRef="#ctx0" brushRef="#br0" timeOffset="4579.5547">12100 8604 36 0,'-31'22'18'0,"20"-6"-16"0,11-16 26 0,3 0-28 31,8 3 1-31,3-3 0 16,0-6 1-16,4-7-3 16,3-6 0-16,0 4-4 15,7-7 1-15,1 3-7 16,-1 0 1-16</inkml:trace>
  <inkml:trace contextRef="#ctx0" brushRef="#br0" timeOffset="4722.3639">12545 8347 27 0,'3'-3'13'0,"-3"3"-7"0,0 3 18 16,-7 0-24-16,0 7 0 0,0-1 1 16,-3 4 0-1,-5 2-3-15,-6 4 0 16,0 3-3-16,0 3 1 16,-7 6-5-16,3 4 1 15</inkml:trace>
  <inkml:trace contextRef="#ctx0" brushRef="#br0" timeOffset="5137.3058">12146 8877 22 0,'-14'9'11'0,"18"-2"-5"16,-4-7 16-16,3-7-18 15,1-2 1-15,3-7 2 16,3-2 0-16,4-4-9 16,8-3 1-16,2-4 6 15,1-5 1-15,0 2-3 0,3 1 1 16,7 3-2-16,0-3 0 0,-3 5-2 15,3 8 0-15,-10 2-5 16,-4 3 0-16,-7 7-3 31,-7 6 0-31,-7 3-1 16,-7 13 1-16,-3 6 0 16,-15 6 0-16,0 13 5 15,-6-7 0-15,6 1 5 16,7-1 0-16,8-12 2 15,3-6 1-15,3-10 1 0,8 1 0 16,6-17-1-16,8-6 0 16,7-6-1-16,3-3 1 15,-3 0-2-15,-8 3 0 0,-3 7-1 16,-3 2 1-16,-8 10-3 16,-6 6 0-16,-4 10-6 15,-4 9 1-15,-10 0-7 16,0 9 1-16</inkml:trace>
  <inkml:trace contextRef="#ctx0" brushRef="#br0" timeOffset="5583.0361">12203 9093 29 0,'-7'19'14'0,"7"-3"-10"0,0-10 19 0,0-3-21 31,-4 0 0-31,4 1 2 15,0-4 0-15,4-10-5 16,3-2 0-16,0-4 4 16,7 0 0-16,0-3-1 0,7-2 1 15,0-5-2-15,4 1 1 16,7 3-1-16,-1 4 1 16,1 2-2-16,0 0 1 0,-7 7-1 15,-8 3 1-15,-3-1-1 16,-3 4 1-16,-8 6 0 15,-6 4 0-15,-4 2 0 32,-7 7 0-32,0-4 0 0,-4 4 0 15,0 0-1-15,-3-4 1 16,7 1 0-16,0-1 1 16,3 1-1-16,1 6 1 15,-1-4 0-15,1 1 1 16,3 3-1-16,0-4 1 0,3 1-2 15,4-3 1-15,0-4-3 16,7-9 1-16,14-6-9 16,11-13 0-16,21-3-7 15,0-3 0-15</inkml:trace>
  <inkml:trace contextRef="#ctx0" brushRef="#br0" timeOffset="6038.8775">13102 8410 23 0,'-17'-16'11'0,"31"26"-4"16,-11-10 8-16,8 3-15 16,3 0 1-16,4-3 0 15,-1-3 1-15,4-4-2 16,0-2 1-16,1 3-2 15,-1-1 0-15,-4 4-6 16,-6 6 0-16</inkml:trace>
  <inkml:trace contextRef="#ctx0" brushRef="#br0" timeOffset="6355.877">12859 8821 27 0,'-43'47'13'0,"12"-29"-4"0,27-14 19 0,1-1-26 31,-1-3 1-31,1-3 1 16,6-7 0-16,8-5-5 0,6-14 0 15,8-8 4-15,17-7 0 16,18 0-2-16,4-3 0 16,-4 0 1-16,0 6 0 15,0 3-1-15,-4 4 0 16,-3 3 0-16,-7 5 0 0,-4 8 0 15,-10 2 0-15,0 10 0 16,-18 6 0-16,-7 6-2 16,-7 7 1-16,-7 5-4 15,-4 11 1-15,-10 2-6 16,0 10 1-16,-7-1-6 0,-4 14 1 16</inkml:trace>
  <inkml:trace contextRef="#ctx0" brushRef="#br0" timeOffset="6553.5368">12852 8927 25 0,'0'0'12'0,"14"-3"-1"16,-7 3 16-16,3-3-24 16,8-3 0-16,14-1 1 0,3 1 0 15,0 0-5-15,1 0 0 16,2-7 3-16,-2-3 1 15,-4-2-5-15,-4-4 0 16,-4 0-6-16,-2 3 1 16,-8 3-5-16,-4 0 1 0</inkml:trace>
  <inkml:trace contextRef="#ctx0" brushRef="#br0" timeOffset="6855.2208">13109 8802 34 0,'-49'53'17'0,"-1"4"-17"16,36-45 31-16,4 7-29 0,3-3 0 15,3-4 0-15,8-2 1 16,6-4-4-16,8-6 1 31,7-6 1-31,3-4 0 16,4-6-6-16,-4 1 1 16,0-10-5-16,-3 3 0 15,-1-3-3-15,-2-7 1 0,-5 7 0 31,-45 16 11-31,67 6 1 16,-39 3 0-16,0 3 4 0,-4 9 1 16,1 1 2-16,-4 3 1 15,-7 2-6-15,-1 4 0 16,-2 0-8-16,-4 7 1 16,0 2-5-16,-1 6 1 0</inkml:trace>
  <inkml:trace contextRef="#ctx0" brushRef="#br0" timeOffset="7389.0547">12901 9313 27 0,'-3'22'13'0,"6"-32"-9"31,-3 10 23-31,7-6-25 16,4-6 0-16,3-4 1 0,3-3 1 16,5-9-5-16,-1-10 0 15,4 4 1-15,-1 2 1 16,1 1-5-16,-4 3 0 15,4 0-4-15,-8 6 1 16,-2 3-1-16,-5 6 0 16,-3 4 2-16,-7 9 1 15,0 6 5-15,0 4 0 16,-7 12 4-16,0 6 0 16,0 6 1-16,-4 10 1 0,4 0-3 15,0 3 1-15,0 0-3 16,4-6 1-16,-1-7-1 15,4-2 0-15,4-7-1 16,-1-6 1-16,4-7 0 16,0-5 0-16,4-7-2 15,0-7 0-15,3-8-1 16,-4-4 1-16,-3-6-1 16,-3 0 0-16,-8 3-1 15,-3 3 1-15,-10 13 3 16,-8 9 1-16,-10 9 3 15,-1 7 0-15,5 0 2 16,-1 0 0-16,4-1 1 16,6 1 1-16,5-3-3 15,3-3 0-15,10-4-2 16,8-6 0-16,17-3-2 0,11-3 0 16,6-10-2-16,8-5 0 15,0-11-6-15,4-11 0 16,2-7-9-16,1 6 1 15</inkml:trace>
  <inkml:trace contextRef="#ctx0" brushRef="#br0" timeOffset="8475.1748">13847 8482 30 0,'-18'6'15'0,"0"16"-11"16,15-9 14-16,-4 12-17 16,-7 3 1-16,-4 3 0 15,-3 7 0-15,-4-3-3 0,4-7 1 0,3-3 1 16,4-3 1-16,7-7-2 15,7-2 0-15,7-10-4 32,7-3 1-32,7-9-5 15,1-7 1-15,2-3-1 16,1-3 1-16,0-3 0 16,-8 6 0-16,-3 7 6 0,-3 9 1 15,-7 6 4-15,-4 9 1 16,-8 7 2-16,-2 9 0 15,-4 4 1-15,-4-4 0 0,-3 0-3 16,0 0 1-16,3-2-3 16,4-5 1-16,3-2-2 15,4-3 0-15,7-3-2 0,7-7 1 16,4-6-1-16,3-3 1 16,0-7-1-16,0 1 1 15,1-1 0-15,-1 4 0 16,0 0-1-16,-4 0 0 15,-3 6 0-15,-7 6 0 0,-3 3-1 32,-1 4 1-32,1 3 0 15,-1-4 1-15,1-3-1 16,-1-2 1-16,4-1 0 16,0-3 0-16,0-3 0 15,7-6 0-15,0 0-1 16,4-4 0-16,-1 1-2 15,1-4 0-15,0 4-3 16,-4 3 1-16,0-1-1 0,-4 1 1 0,1 0 0 16,-4 6 0-16,0 0 2 15,0 0 0-15,-4 0 2 16,1 0 0-16,-1 0-1 16,1 0 1-16,-1 0 0 15,1 3 0-15,-1 3 0 16,1 0 0-1,-4 7 0-15,3 6 1 16,-3 0-1-16,3 3 1 16,-3 9-1-16,4 7 1 15,-1 5 0-15,1 1 0 16,-1 0 0-16,1 0 0 0,-1 0 0 16,1-9 0-16,-1-10 0 15,4-3 0-15,0-7-2 16,0 1 1-16,0-13-3 15,4-6 1-15,-1-10-2 16,1-9 1-16,-1-3-1 0,1-3 1 16,-1 0 0-16,-3 0 1 15,-3 3 2-15,-1 12 1 16,1 4 2-16,-4 6 1 0,0 9 1 16,-7 3 1-16,-1 4 0 15,1-1 1-15,0 4-1 31,4-4 1-31,6-2-2 16,1-1 0-16,6-2-2 16,4-1 1-16,7-3-2 15,4-6 0-15,7-7-4 0,3-2 1 16,7-4-9-16,4-9 0 16,14 6-4-16,0 1 0 15</inkml:trace>
  <inkml:trace contextRef="#ctx0" brushRef="#br0" timeOffset="9307.1326">14637 8542 11 0,'-46'15'5'0,"14"20"10"16,25-23-3-16,0 10-10 15,-4-3 0-15,1 0 0 16,3-3 1-16,3-1-4 16,1-2 1-1,3-4 2-15,3-6 0 16,4-6-1-16,4 0 1 0,0-3-2 16,3 3 1-16,3 6-1 15,-3 3 1-15,-10 10 1 16,-8 2 1-16,1 4 0 15,-4 0 1-15,0 0 0 16,0 0 1-16,0-3 0 16,3-3 1-16,4-4-2 0,0-2 0 15,4-7-2-15,3-3 1 16,3 0-1-16,4-3 0 0,4-4-1 16,0 4 0-16,-1 3-3 15,-3 3 0-15,-3 4-3 31,-4 5 0-31,-7 7 0 16,-11 6 0-16,-6-3-1 16,-1 13 1-16,1 5 2 15,-1-2 1-15,4 0 3 0,0-1 1 16,3-5 1-16,1-4 0 16,6-3 0-16,0-9 1 15,4-10 1-15,0-6 0 0,8-10-2 16,13-11 1-16,7-14-7 15,11 1 1-15,7-7-9 16,-1 0 1-16,5-3-4 16,-4-3 1-16</inkml:trace>
  <inkml:trace contextRef="#ctx0" brushRef="#br0" timeOffset="9508.2581">14848 8852 39 0,'-28'16'19'0,"49"-29"-21"0,-14 10 37 0,4-6-34 16,3-7 0-16,4-3 0 15,3-6 1-15,7-6-2 16,0-7 1-16,1 4-4 16,2-4 1-16,5 3-6 15,-5 4 1-15,-2 6-5 16,-5 3 0-16</inkml:trace>
  <inkml:trace contextRef="#ctx0" brushRef="#br0" timeOffset="9824.9052">15166 8466 29 0,'-46'25'14'0,"0"41"-6"0,36-44 22 0,-8 10-27 15,0 8 1-15,1-5 2 16,-1 2 0-16,4-2-7 16,3-7 0-16,4-6 5 15,4-3 0-15,6-7-2 16,4-2 1-16,7-4-2 15,4-3 1-15,0-9-2 0,3 0 1 32,4-7-5-32,3 1 1 15,-3-4-5-15,-1-3 1 16,-3 3-1-16,-3 1 1 16,-4-1 0-16,-3 0 0 15,-1 7 5-15,-6 6 0 16,-1 3 4-16,-3 3 0 0,0 10 0 15,-3-1 1-15,-1 4-1 16,1-1 1-16,3 1-6 16,-4 0 0-16,1-1-6 15,-8 1 0-15</inkml:trace>
  <inkml:trace contextRef="#ctx0" brushRef="#br0" timeOffset="10024.3571">15039 8908 29 0,'-18'13'14'0,"-13"21"-7"16,23-21 20 0,-2 3-26-16,-4 9 1 15,0 9-1-15,-4 13 1 16,-7-3-3-16,1 0 1 16,6-3 1-16,7 0 0 15,1-13-4-15,3-9 0 0,7-10-7 16,10-6 0-16,4-9-1 15,4-13 1-15</inkml:trace>
  <inkml:trace contextRef="#ctx0" brushRef="#br0" timeOffset="10225.545">15057 8955 27 0,'-4'0'13'0,"-10"32"-7"16,10-20 26-16,-3 7-29 15,0 6 0-15,4 10 2 16,-1-1 1-16,4-2-7 15,7-1 1 1,0-3 3-16,4-6 1 16,3-6-1-16,7-7 0 0,7-6-5 15,8-6 1-15,3-3-8 16,3-10 0-16,4 4-5 16,0-7 1-16</inkml:trace>
  <inkml:trace contextRef="#ctx0" brushRef="#br0" timeOffset="10418.7394">15540 8507 40 0,'-4'16'20'0,"18"9"-28"15,-6-22 36-15,2 0-28 16,1 0 0-16,-1 0-9 15,-3 4 1-15,0 5 2 16,-3 4 1-16</inkml:trace>
  <inkml:trace contextRef="#ctx0" brushRef="#br0" timeOffset="10720.9715">15487 8874 26 0,'-18'12'13'0,"11"-8"-10"0,7-4 17 31,0 0-18-31,4 0 0 15,-1-4 0-15,4 4 1 0,0-3-4 16,4 0 0-16,-4 3 2 16,0 3 1-16,0 7-2 0,-3 5 0 15,-4 4 0-15,0 6 0 16,-4 4-1-16,1 2 0 16,-1 3 2-1,1 1 0-15,-1 3 2 16,-3-4 1-16,0-3 0 15,3-2 0-15,1-4 0 16,-1-7 1-16,1-5-1 16,3-7 0-16,7-12-5 15,3-7 0-15,5-15-6 16,6-6 0-16,3-4-6 0,1 4 0 16</inkml:trace>
  <inkml:trace contextRef="#ctx0" brushRef="#br0" timeOffset="10892.7168">15801 8711 46 0,'18'-10'23'0,"17"-5"-24"0,-21 12 41 0,4-10-39 15,-1 1 0-15,1-4 0 16,7-9 1-16,-1 0-3 16,1 0 1-16,3 3-2 15,0 0 1 1,1 0-7-16,-5 0 1 15,-3 3-7-15,-6 10 0 16</inkml:trace>
  <inkml:trace contextRef="#ctx0" brushRef="#br0" timeOffset="11092.8893">16051 8479 31 0,'-35'25'15'0,"17"38"-12"15,15-45 21-15,-1 11-24 16,-3 5 0-16,-3 7 1 0,-4 0 0 15,3-7-1-15,-3-2 0 16,0-7 0-16,7-3 0 16,3-7-3-16,4-5 1 0,4-7-5 15,13-9 1-15,-2-16-3 16,2-7 0-16</inkml:trace>
  <inkml:trace contextRef="#ctx0" brushRef="#br0" timeOffset="11256.4969">16101 8426 31 0,'17'-32'15'0,"-10"26"-12"0,-7 6 30 16,0 9-32-16,-3 4 1 16,-4 6 1-16,0 9 0 15,0 9-4-15,0 7 0 16,0 3 2-16,-4 4 1 16,1-4-6-16,-1-7 1 0,0-2-6 15,1-7 0-15,-1-2-3 16,1-4 1-16</inkml:trace>
  <inkml:trace contextRef="#ctx0" brushRef="#br0" timeOffset="11592.1824">15879 8868 26 0,'-8'-16'13'0,"23"-15"-6"16,-8 18 22-16,3-3-26 16,4 1 1-16,4-1 0 0,0 0 0 0,-1 1-6 15,1-1 1-15,0 3 3 31,-1 4 1-31,-3 3-4 16,0 9 1-16,-3 0-4 16,-7 6 1-16,-4 7-2 15,-4 6 1-15,-3 0-1 0,-4 3 1 16,1-3 2-16,-4-3 0 16,3-3 4-16,0-4 0 15,4-2 1-15,4-4 1 16,3-3 0-16,0-3 0 15,3-3-1-15,4-7 1 0,4-8-2 16,0 2 0-16,-1-3-6 16,4 7 1-16,-3 2-7 15,0 4 1-15,-8 6-3 16,-3 12 1 0</inkml:trace>
  <inkml:trace contextRef="#ctx0" brushRef="#br0" timeOffset="12290.6176">15970 8968 20 0,'-24'38'10'0,"-36"15"-5"0,45-37 16 16,-2 9-18-16,-8 3 0 16,-7 3 2-16,4 1 1 15,3-1-7-15,4 3 1 32,4-5 5-32,6-14 0 0,4-8-2 15,7-10 1-15,14-10-1 16,4-9 1-16,10-9-2 0,4-13 1 15,3 6 0-15,0 1 0 16,1-1-1-16,-1 0 1 16,4 4-1-16,-4 6 0 0,-3 9-1 15,-4 3 1-15,-3 4-1 32,-4 5 0-32,-7 14-1 15,-4 2 1-15,-2 7 0 16,-8 6 0-16,-4 6-2 15,0 6 0-15,-3 4-3 16,-3-4 0-16,-1 1-4 16,1-7 0-16,-1-6-3 0,1 0 1 15,-1-3 0-15,0-13 1 0,1-9 2 16,3-6 0-16,0-10 4 16,0-3 1-16,3 3 3 15,4-9 0-15,0 3 2 16,4 0 0-16,3-1 1 15,0 5 1-15,3-1-2 16,-3 0 1-16,0 3-2 16,0 3 1-16,-3 4-2 15,0 2 0-15,-4 7-3 0,-4 6 1 16,-3 3 0-16,0 7 0 16,-4 0-1-16,1 2 1 0,-4 13 2 15,-1-2 0-15,-2 8 2 31,-4 1 0-31,0-4 3 16,-4-3 1-16,4-6 1 16,3 0 0-16,7-6-2 15,4-7 1-15,4 0-1 16,3-5 1-16,7-4-3 16,7-7 1-16,7-2-3 0,0-10 1 15,11 3-3-15,-4-5 0 16,4-1-7-16,3 0 1 0,4 3-11 15,11 0 1-15,2 0-2 16,1 3 0-16</inkml:trace>
  <inkml:trace contextRef="#ctx0" brushRef="#br0" timeOffset="13343.3812">16764 8576 24 0,'-4'-16'12'0,"33"4"-9"16,-15 2 19-16,7 1-19 0,7 0 0 15,4-1 1-15,3-2 0 31,0-1-6-31,-6 1 1 16,-5 2 3-16,-2 4 1 16,-8 0-2-16,-4 9 0 0,-6 6-1 15,-8 7 1-15,-10 6 0 0,-3 9 0 16,-5 0-1-16,-6 1 0 16,3-1 2-16,-6 1 0 31,17-10 0-31,-4-4 1 0,11-2 0 15,3 0 1-15,8-7-1 16,6-6 1-16,5-6-1 16,2-3 0-16,8-4-2 15,0 1 0-15,-4-4-4 16,-4 1 0-16,-2 3-4 0,-1 5 0 16,-7 4-3-16,-7 7 0 15,-7 2-1-15,-7 7 0 16,-8 3 4-16,1 6 0 0,-4 0 6 15,-13 0 1-15,6 6 4 16,0 4 1-16,4-1 1 16,0 4 0-16,0 3 0 31,3 6 1-31,0-4-3 16,7-2 1-16,4-9-2 15,4-4 0-15,-1-9-2 16,4-4 1-16,4-8-1 0,3-7 1 15,3-16-2-15,8-12 1 16,3-4-1-16,7-8 1 16,14-4-1-16,15-7 1 15,3-2 0-15,3-6 1 16,-3 2 0-16,-7 10 0 16,-4 6 0-16,-3 13 0 15,-7 9 0-15,-4 10 0 0,-7 12-1 0,-7 10 1 16,-7 5-1-16,-7 14 0 15,-7-4-1-15,0 3 1 16,-3 1-5-16,-1-1 1 16,0 0-5-16,-3 1 0 0,0-7-6 15,-3-6 0-15,-5 3 0 16,5-7 0-16</inkml:trace>
  <inkml:trace contextRef="#ctx0" brushRef="#br0" timeOffset="13721.6831">16947 8965 22 0,'29'-22'11'0,"6"-3"-9"0,-21 19 20 16,0-1-22-16,0 1 1 15,-3 6 3-15,-4 3 0 16,0 3-3-16,-7 4 0 0,0 9 2 16,-7-1 1-16,-4 8 0 15,-3-1 1-15,0 3-2 16,0 0 0-16,3-3-1 15,4-9 0-15,4 0 0 16,-1-7 1-16,4-6-2 16,7-6 1-16,0-6-3 0,4-7 0 15,0-3-3-15,-1-3 1 32,1-3-6-32,-1 0 1 15,1 3-1-15,-4 0 0 0,0 6 2 16,0 4 1-16,-3 6 5 15,-4 9 0-15,0 3 5 16,-4 10 1-16,1 2 0 16,-4 4 0-16,-1 3 0 15,-2 4 0-15,-4-1-6 16,3-3 1-16,-3-3-9 16,0 3 0-16</inkml:trace>
  <inkml:trace contextRef="#ctx0" brushRef="#br0" timeOffset="13945.0255">16496 8629 34 0,'-42'-15'17'0,"56"65"-17"16,-11-38 26-16,4 4-26 15,4 3 0-15,-1 0 1 0,-3 6 1 32,1-3-6-32,-1 0 1 15,0-4-7-15,-4 4 1 16</inkml:trace>
  <inkml:trace contextRef="#ctx0" brushRef="#br0" timeOffset="14509.6123">16521 8899 26 0,'3'0'13'0,"8"0"-11"0,-4 0 16 15,0 3-19-15,0 0 0 16,0 0 0-16,4 1 1 16,-4 2 1-1,0 3 0-15,-4 4 1 16,-3-1 0-16,-3 4 0 15,-1-3 0-15,-3 2 1 16,0-5 0-16,0-1 0 0,0 0 0 16,3-2-1-16,1-4 0 15,-1 0-1-15,4 0 1 16,0-3-1-16,0 0 0 16,7 0-1-16,0 0 0 0,4 0 0 15,3 0 0-15,-3 0 0 16,-1 3 0-16,1-3 0 15,-4 7 1-15,-4-1 0 16,-3 6 1-16,-3 4 0 16,-4 3 0-16,0 6 1 15,-4 0 0-15,-3 3 0 0,-4 0 1 16,-3 1 0-16,4-4 0 31,-1-10-1-31,7 1 0 16,4-3-1-16,4-1 0 0,6 1-1 15,8-4 1-15,0-3-1 16,6-6 1-16,8-3-1 16,7 0 0-16,3-3 0 15,14 0 1-15,11-1-1 16,0 1 0-16,4 0 0 0,-4 0 0 16,3-7-3-16,-3-3 0 15,0-3-7-15,7-2 1 16,7-8-10-16,0 7 1 0</inkml:trace>
  <inkml:trace contextRef="#ctx0" brushRef="#br0" timeOffset="30979.6327">17106 10815 26 0,'-7'9'13'0,"14"-18"-4"0,-3 9 14 15,3 0-21-15,3 0 0 16,4-3 2-16,4-7 1 0,0 1-6 15,-1-7 0-15,5 4 3 16,-1-1 1-16,0-2-2 16,7-4 0-16,0 3-5 15,-3 4 0-15,-7-1-4 16,-1 4 0-16,-6-1-3 0,-8 1 0 0</inkml:trace>
  <inkml:trace contextRef="#ctx0" brushRef="#br0" timeOffset="32068.3036">17314 10649 24 0,'-17'28'12'15,"-12"28"-11"-15,22-37 20 0,0 16-20 16,-3 6 0-16,-4-1 2 31,3 4 0-31,0-3-4 16,1-10 0-16,3-2 3 0,0-1 0 16,0-9-1-16,0-4 0 15,3-2-1-15,1-4 1 0,3-3-1 16,3-2 1-16,4-4-1 15,4-10 1-15,3-5-1 16,4-4 1-16,-1-3-1 16,4-3 1-16,8 0 0 15,-1 3 0-15,-3 6-1 16,-8 3 1-16,1 4-1 0,-8 3 1 16,-10 6-1-16,-3 6 1 31,-8 7-1-31,1 2 1 15,-1 7 0-15,1 0 0 16,-5 3-1-16,5-9 1 0,-1 0 0 16,4-4 0-16,0-2-1 15,4-4 0-15,-1 0 0 16,4-3 1-16,0 0 0 16,0-3 0-16,0 0-1 0,4 0 1 15,-1 0-1-15,4 0 1 16,0-3-1-16,0 3 0 15,0 0-1-15,-3 0 1 16,-1 0-1-16,-3 3 1 0,0 0 0 16,-3 7 0-16,-1 2 0 15,-3 4 0-15,0 3 0 16,-3 3 0-16,-1-3 1 31,0 3 0-31,1 0 0 16,-1 0 0-16,1 3 1 15,-1-10 0-15,4 4 0 0,0-9 0 16,0-1-2-16,3 3 1 16,4-2-1-16,0-1 0 15,0-2 0-15,4-4 0 0,3-6 0 16,0-1 1-16,0-5 0 16,4-4 1-16,-1-2-1 15,1 2 1-15,-1-2-1 16,1 2 0-16,-4 0-1 15,0 1 1-15,0-1-2 16,0 1 0-16,-3 2-1 0,-1 1 0 16,-3 0-1-16,0-4 0 15,0 1 0-15,0 2 0 0,-3 1 1 16,-1 2 0-16,1 4 0 31,-1 3 1-31,-3 3 0 16,0 4 0-16,0-1 0 15,0 0 1-15,0 1 0 16,0 2 0-16,0 0 0 16,0-2 1-16,0-1 0 15,0 3 0-15,0-2 0 0,0-1 0 16,-1-3 0-16,1 3 0 16,0-3-1-16,0 1 1 15,4 2 0-15,-1-3 0 16,1 3-1-16,-1-3 1 0,1 7-1 15,-1-4 1-15,1 3-1 16,3 4 0-16,0-7 0 16,0 1 1-16,3-1 0 15,4-3 0-15,0 3 1 16,4-3 1-16,3-3-1 16,4 0 0-1,3-6 0-15,14-6 1 16,14 2-2-16,4-6 1 15,4 4-1-15,-8-1 0 16,1 1-4-16,-1-1 0 0,0 1-6 16,1-1 0-16,10 1-6 15,7-1 0-15</inkml:trace>
  <inkml:trace contextRef="#ctx0" brushRef="#br0" timeOffset="32535.3167">17706 10897 26 0,'-21'-7'13'0,"31"-5"-7"15,-3 5 17-15,7-5-22 16,4-7 0-16,3-3 1 31,4 0 0-31,3 0-3 0,0 0 1 16,1 3 1-16,-8 1 0 0,-7 5-4 16,0 4 0-16,-14 9-1 15,-7 3 0-15,-4 3-1 16,-3 7 1-16,-3 12 1 15,-1 6 0-15,0 4 5 16,-3 5 1-16,4 1 1 0,-1 0 1 16,4-3 1-16,3-10 0 15,4 0-2-15,0-9 1 16,4-4-2 0,3-5 0-16,7-1-1 15,0-6 0-15,3-12-4 16,4-7 1-16,1-6-5 15,2-12 1-15,1-7-6 16,7-9 0-16</inkml:trace>
  <inkml:trace contextRef="#ctx0" brushRef="#br0" timeOffset="32699.989">18006 10614 20 0,'3'0'10'0,"-20"35"-3"0,10-23 10 16,0 13-14-16,-11 16 0 15,0 0 1-15,1 0 1 16,6 6-7-16,4-3 1 15,3-4 3-15,8-5 1 16,7-7-3-16,6-6 0 0,1-6-5 16,3-4 1-16,0-5-5 15,4-11 1-15</inkml:trace>
  <inkml:trace contextRef="#ctx0" brushRef="#br0" timeOffset="32816.5772">18119 10978 16 0,'-11'-12'8'0,"-21"18"-3"0,22-3 7 0,-4-3-11 15,-4 0 0-15,-7-3 0 16,1 0 0-16,2-7-3 16,5-5 1-16,-1-11-4 15,15-5 0-15</inkml:trace>
  <inkml:trace contextRef="#ctx0" brushRef="#br0" timeOffset="32968.9912">18076 10592 30 0,'22'0'15'0,"-8"3"-10"15,-7-3 28-15,0 4-32 0,3 5 0 16,-3 7 1-16,0-1 1 16,4 1-6-16,0 3 1 15,3 0-8-15,3 0 0 16,4-1-1-16,1-2 1 16</inkml:trace>
  <inkml:trace contextRef="#ctx0" brushRef="#br0" timeOffset="33434.9055">18697 10815 31 0,'25'6'15'0,"10"-15"-18"0,-21 6 28 16,7 3-25-16,4 0 1 15,3 0 0-15,1-3 1 0,6-4-6 16,4 4 0-16,-11 0-4 16,-3-6 0-16</inkml:trace>
  <inkml:trace contextRef="#ctx0" brushRef="#br0" timeOffset="33788.1317">18965 10627 35 0,'-14'12'17'0,"-14"35"-14"0,21-28 29 0,-4 25-31 16,-3 13 1-16,-3 8 3 16,-5-2 0-16,1 3-5 15,0 3 0-15,0-9 3 16,0-1 0-16,3-6 0 16,0-12 0-16,4-9-3 0,0-1 0 15,0-19-6-15,4-15 1 16,-1-12-4-16,4-10 0 15,3-7-1-15,1-5 0 16,-1 2 3-16,4 4 0 16,0 3 6-16,7 9 1 15,4 6 6 1,0 10 1-16,-1 3 0 0,1 6 1 0,-1 1-1 31,4 2 1-15,8-3-6-1,-5-3 0-15,-3-3-10 16,-3 0 0-16,3-6-4 16,-3-6 0-16</inkml:trace>
  <inkml:trace contextRef="#ctx0" brushRef="#br0" timeOffset="34003.0921">18616 10624 25 0,'-25'3'12'0,"15"13"-14"16,13-13 18-16,1 3-17 16,-1 0 1-16,1 0-1 0,3 4 1 15,0-4 0-15,4 0 0 16,-4 4 0 0,3-4 0-16,4 7-5 15,-7 2 0-15,4 1-1 16,0-7 0-16</inkml:trace>
  <inkml:trace contextRef="#ctx0" brushRef="#br0" timeOffset="34653.5882">18415 10878 9 0,'-11'0'4'0,"11"9"-3"0,4-6 4 15,-1 0-5-15,1 1 0 16,7-1 4-16,-1 0 0 0,8 3-3 16,-4-3 0-16,0 3 3 15,0 1 0-15,0 5 1 16,0-2 0-16,0 2-1 0,-3 1 0 31,-4-4-1-31,-3 7 1 16,-4 3-1-16,-4-1 1 15,-3-5-1-15,-4 0 1 0,-3-1-2 16,-3-2 1-16,-1-1-1 16,0 0 0-16,4 1 0 15,4-4 0-15,-1 0-2 16,1 1 1-16,6-1-1 16,4 0 0-16,4 0 0 0,13-2 0 15,4-1 0-15,4 0 0 16,3 0 0-16,1-3 1 15,-1 3-1-15,-7-3 1 16,-3 3-1-16,-1-3 0 16,-3 3 2-16,-7 0 0 0,-7 4 0 31,-7 2 0-31,-7 4 0 16,-10 2 1-16,-12 7 0 15,1 7 0-15,3-1-1 16,0 9 1-16,4-5-1 0,0-7 0 15,7 0 0-15,7-3 0 16,3 0-1-16,11-3 1 16,7-4-1-16,4-2 1 15,17-7-1-15,14 4 0 16,1-7-1-16,6-3 1 0,-3-3 0 16,0-4 0-16,3-8-4 15,4-4 1-15,0-9-9 16,14-4 1-16,7 7-7 15,0-6 0-15</inkml:trace>
  <inkml:trace contextRef="#ctx0" brushRef="#br0" timeOffset="34903.7989">19484 10661 39 0,'-35'7'19'0,"6"27"-18"0,22-12 29 0,-3 16-28 16,-1 9 0-16,1 3 4 0,3 3 0 15,0-3-7-15,3 1 0 16,0-1 4-16,8-10 1 16,3-5-2-16,7-7 1 15,0-6-4-15,7-9 1 0,8-10-7 16,6-9 0-16,4-7-7 15,7-6 0-15</inkml:trace>
  <inkml:trace contextRef="#ctx0" brushRef="#br0" timeOffset="35103.9282">19911 10536 39 0,'-7'22'19'0,"-14"56"-21"0,21-68 29 31,-7 37-27-31,-1 19 1 0,-2 6-1 16,-1-6 1-16,1-1-2 16,-1-2 1-16,-3-10-1 15,3-6 0-15,4-3-5 16,4-9 0-16,-1-16-5 16,4-16 1-16</inkml:trace>
  <inkml:trace contextRef="#ctx0" brushRef="#br0" timeOffset="35352.9258">19847 10696 33 0,'11'-16'16'0,"14"16"-15"0,-15 3 27 0,4 0-25 31,0 4 0-31,4 2 2 16,-4 13 1-16,0 0-7 15,-3 6 1-15,-4 4 5 16,-4 2 0-16,-3 1-1 0,-7-1 0 15,-3-3-1-15,-4 1 1 16,0-7-2-16,-8 0 1 16,8-9-2-16,0-10 0 15,4-3-6-15,-1-6 1 16,4-3-9-16,7 6 0 0,11-7-3 16,3-11 0-16</inkml:trace>
  <inkml:trace contextRef="#ctx0" brushRef="#br0" timeOffset="35837.8142">20387 10712 30 0,'-21'3'15'0,"17"25"-11"0,1-16 25 0,-4 10-26 16,-4 7 1-16,1 5 3 15,-5 10 1-15,1 3-9 16,-3-3 1-16,3 3 6 31,3-3 0-31,4-3-2 16,7-1 1-16,7 1-2 0,7-6 0 0,4-4-2 15,-1-6 1-15,8-6-1 16,3-10 0-16,1-2 0 31,-1-14 1-31,7-2 0 16,-3-4 0-16,-4-5 1 16,-3-4 0-16,-4-3 1 15,0-1 0-15,0-8-1 0,0-10 1 16,-10-9-2-16,-4-10 1 15,-3 3-2-15,-4 4 1 0,0 6-2 16,3 3 1-16,-3 6-7 16,4 0 1-16,6 7-14 15,8 9 0-15,-1-16-2 16,5-12 0-16</inkml:trace>
  <inkml:trace contextRef="#ctx0" brushRef="#br0" timeOffset="38035.132">21110 11245 18 0,'0'-7'9'0,"14"20"2"0,-10-7 10 15,-1 4-18-15,-3 8 1 16,0 7 2-16,-3 7 1 16,-1-4-8-16,-3 3 0 15,-3-2 5-15,-1-1 0 0,-3-6-1 32,0 0 1-32,0-3-3 15,3-7 1-15,1-3-5 16,3-5 1-16,3-8-6 15,8-8 1-15,3-7-5 0,7-6 0 16</inkml:trace>
  <inkml:trace contextRef="#ctx0" brushRef="#br0" timeOffset="38312.3301">21639 10796 30 0,'11'10'15'0,"21"-14"-17"15,-22 1 26-15,15-3-23 0,3-3 0 0,7-4 0 16,4-3 1-16,0-2-4 15,-4-7 0-15,-3 3-4 32,0 3 0-32,-7 3-3 15,-1 4 1-15</inkml:trace>
  <inkml:trace contextRef="#ctx0" brushRef="#br0" timeOffset="38929.4595">22024 10558 24 0,'-28'9'12'0,"-18"32"-9"0,28-28 21 16,-3 5-24-16,-4 11 0 16,-6 8 1-16,2 10 1 0,1-3-2 15,0 0 0-15,0-3 1 16,-1 3 0-16,1-7-1 16,4-5 1-16,2-1-1 15,1-9 0-15,4-3-1 0,6-3 0 16,0-4 0-16,8-3 0 15,-1-5 0-15,8-4 1 16,6 0-1-16,5 0 0 16,2-4 1-16,4-5 1 15,8-10-1-15,2 0 1 16,5 1-1 0,-1-7 0-16,-3 6 0 15,-4 9 0-15,-7 4 0 16,-7 9 1-16,-10 7 1 15,-8 8 1-15,-10 7 1 16,-7 1 0-16,-4 5 1 0,0 3 0 16,1 4 0-16,-1 3 1 15,4 0-2-15,3-4 0 0,8-5-1 16,3-4 0-16,3-9-1 16,4-10 1-16,4-9-2 15,6-9 0-15,4-7 0 16,4-3 0-16,7-6 0 15,3 0 1-15,0 3-2 16,0 0 1-16,-3 3-2 16,-4 7 1-1,-3 2-1-15,-4 4 1 16,0 6-1-16,-3 3 1 16,-1 3-1-16,1 4 1 15,-1-1 0-15,1 1 0 16,0-4-3-16,-1 0 1 15,1-3-5-15,3-3 0 16,7-3-6-16,4-3 0 16,3-3-3-16,0-4 1 0</inkml:trace>
  <inkml:trace contextRef="#ctx0" brushRef="#br0" timeOffset="39379.7161">22564 10639 40 0,'-18'10'20'0,"14"-1"-27"0,8-6 40 15,3 0-32-15,0 1 0 16,4-4 1-16,3 0 0 0,0-4-3 31,0 4 1-31,-3 0 1 16,-1 0 0-16,-6 7-1 15,-4 2 1-15,-7 10-1 16,-4 9 1-16,-3 4 0 16,-4 5 1-16,-3 1 0 0,-4-1 0 15,4 1 0-15,4-7 0 16,6-5-1-16,4-1 1 16,4-3-2-16,3-1 1 15,0-5-1-15,3-3 1 0,-3 2-1 0,4 1 0 16,-4 0 0-16,3 3 1 15,-6 3 0-15,-1-1 0 16,-3 5-1-16,0-1 1 31,0-3 0-31,7-4 0 16,3-2-2-16,1-7 0 16,7-9-5-16,3-6 1 0,3-3-5 15,1-10 0-15,0-6-5 16,6-6 0-16</inkml:trace>
  <inkml:trace contextRef="#ctx0" brushRef="#br0" timeOffset="39548.6937">22775 10799 37 0,'4'-3'18'0,"6"9"-18"0,-6-6 33 16,3 4-32-16,4-11 1 16,6-2 0-16,4-1 1 15,4-5-4-15,7-1 1 16,0 0-1-16,6-5 0 15,-6 2-5 1,-4 0 0-16,-3 3-6 0,-4 1 0 0</inkml:trace>
  <inkml:trace contextRef="#ctx0" brushRef="#br0" timeOffset="39864.5046">23128 10621 28 0,'-18'22'14'0,"-20"12"-9"0,31-25 19 0,-4 4-23 16,-3 3 1-16,-4 12 0 15,1 0 0-15,-5 3-3 16,-2-5 0-16,-4-1 0 16,6 3 0-16,1 0-3 15,4-6 1-15,2 0-1 16,1-3 1-16,4-7-1 16,3-2 0-16,0-4 3 15,3 0 1-15,4-6 2 16,4-6 1-16,3 0 0 0,10-4 1 15,5-2-1 1,2-1 1-16,1-2-1 16,3 2 1-16,0 0-3 15,-3 1 0-15,0-4-5 16,-4 4 1-16,-3 2-4 16,-4 7 1-16,-4 3-5 15,-6 6 1-15</inkml:trace>
  <inkml:trace contextRef="#ctx0" brushRef="#br0" timeOffset="40694.1421">22952 11009 17 0,'-43'35'8'0,"-6"-1"1"0,42-27 12 0,-4-4-18 16,1 0 0-16,-1 0 3 15,4 0 0-15,0 0-8 16,4 0 1-16,3-3 5 16,7 0 0-16,7-6-2 0,7-6 1 31,25-13-1-31,0 3 0 15,-4-3-1-15,-10 9 0 16,-8 3-1-16,-2 4 1 16,-5 6-1-16,-6 3 1 15,-4 6-1-15,-4 3 0 16,-6 7 0-16,-4 3 0 16,0-10 0-1,0 4 1-15,0-4-1 16,3 1 0-16,1-7 0 0,3 3 0 15,3-6 0-15,4-3 0 16,0 0-1-16,4-3 0 16,-4 2-2-16,0 4 1 15,0-3-1-15,-4 3 1 16,1 3-1-16,-11 4 0 16,0 2 1-16,-7 1 1 0,-4-1 0 15,0 3 0-15,-3-2 0 16,4 2 0-16,-1-2 1 15,4-4 0-15,3 0 0 16,4-2 1-16,0-4-1 31,7 0 0-31,0 0 1 16,0 0 1-16,7-7-2 0,0 1 1 16,0 0-1-16,4-1 0 15,0 4 0-15,-1 3 1 0,-3-3-1 16,-7 3 0-16,0 3 0 15,-3 4 0-15,-8-1 0 16,1 3 0-16,-5 4-1 16,1-1 1-16,-10 4 0 15,6-3 1-15,4-1-1 0,0 1 1 16,3-4 0-16,4-3 1 16,0 1-1-16,0-4 1 15,3 0 0-15,1 0 0 16,3-3-1-1,0 0 0-15,11-3 0 16,-1-3 0-16,4-1-1 16,7-2 0-16,1-4 0 15,9 1 0-15,-2-1 0 16,-1 4 0-16,-7-1 0 16,-3 4 0-16,-4 3 0 0,-4 3 0 15,-6 6 0-15,-4 4 1 16,-4 2-1-16,-3 1 0 15,0-1 1-15,4 1 0 16,-1-1-1-16,1-5 0 0,6-1-4 16,4-3 0-16,4-6-8 15,6 0 1-15</inkml:trace>
  <inkml:trace contextRef="#ctx0" brushRef="#br0" timeOffset="41365.6056">23650 10636 38 0,'7'-9'19'0,"7"-1"-18"0,-10 10 30 16,3 0-31-16,0 0 1 15,0 4 0-15,4-1 0 0,-4 0-2 16,0 0 1-16,-4 3-2 15,-3 4 0-15,-3-1-5 32,-4 4 1-32,-4 2-5 15,-10 7 0-15,-4 6 0 0,-3-2 0 16,-4-1 3 0,78-13 8-16,-155 23 2 15,56 2 0-15,4-2 7 16,13-10 0-16,8-6 2 15,7-7 0-15,7-5-4 16,7-4 1-16,10-10-2 16,8-5 0-16,17-4-2 15,7-3 1-15,15 1-2 16,-1-1 1-16,0-6-2 16,1 3 1-16,-1 3-2 15,1 0 1-15,-5 3-1 16,-6 4 0-16,-7 2-1 15,-4 4 0-15,-10 9 1 16,-8 4 0-16,-6 5 0 16,-8 7 0-16,-3 0-3 15,-3 6 0-15,-4 0-4 16,-4 3 0-16,-3-3-7 16,0 3 0-16,0-2-3 15,-8-8 1-15</inkml:trace>
  <inkml:trace contextRef="#ctx0" brushRef="#br0" timeOffset="41683.589">23583 10969 33 0,'-3'-13'16'0,"-11"23"-19"16,10-4 30-16,-7 0-25 16,-3 7 0-16,0 5 2 0,-7 4 1 15,0-6-6-15,3 0 0 31,-3-1 4-31,7 1 0 0,3 0-2 0,1-4 1 32,3 1-1-32,0-4 0 15,3 1-1-15,1-1 1 16,-1-3-1-16,4 1 1 16,0-1 0-16,0-3 0 0,0 0 0 15,0-3 1-15,7 0-4 16,7-3 1-16,0 0-4 15,4-3 0-15,3-1-4 16,-3 1 0-16,-1-3-4 16,-2-1 0-16</inkml:trace>
  <inkml:trace contextRef="#ctx0" brushRef="#br0" timeOffset="42081.3878">23597 11075 10 0,'14'-9'5'0,"11"3"-1"15,-25 6 1-15,7-4-5 16,0 4 0-16,0-6 0 31,-3 6 0-31,-1-6 0 16,-3 6 0-16,4-3-1 0,-1 3 1 16,1 3 0-16,-4-3 0 0,7 3 1 15,0-3 0-15,0 3 1 16,0 0 0-16,0 0 0 15,0-6 1-15,0-3 0 16,4 6 1-16,-4-6-1 16,4-1 1-16,-1-2 1 15,-3 0 0-15,0 6 0 16,0-4 0-16,0 4-1 16,0 0 0-16,-7 3-2 15,0 6 1-15,0 4-2 16,-3-1 1-16,-1 0-2 15,1 1 1-15,-1-1-1 0,1 1 1 16,-4-1-2-16,0-3 0 16,0 4-5-16,0-1 0 15,-4 1-5 1,4 2 1-16</inkml:trace>
  <inkml:trace contextRef="#ctx0" brushRef="#br0" timeOffset="42266.3049">23569 11172 26 0,'25'-12'13'0,"7"-7"-10"0,-22 13 18 15,4 0-20-15,0-1 0 16,0 1 1-16,1 3 0 16,-5 0-5-16,1 3 1 15,-4 0-3 1,-4 3 1-16,-3 3-5 15,-3 0 1-15</inkml:trace>
  <inkml:trace contextRef="#ctx0" brushRef="#br0" timeOffset="42646.5561">23432 11288 24 0,'-50'16'12'0,"32"-6"-9"0,18-14 20 0,0 1-20 15,0 3 0-15,0-6 1 16,4 0 0-16,0-1-5 0,6-2 0 15,8 0 4 1,6-1 1-16,5 1-1 0,-1-1 0 16,0 1-1-16,0 0 1 15,1-1-2-15,-5 4 1 0,1 0 0 16,0-1 0-16,-4 1-1 16,0 3 0-16,0 0 0 31,-3 3 0-31,-1 0-1 15,-2 3 1-15,-1 3 0 16,-4 1 0-16,-3 2-1 16,0 4 1-16,-3-1-1 0,-4 1 1 15,0 2-1-15,0 1 1 16,-4 3-2-16,1 6 0 16,-1-6-3-16,1 6 1 15,-4-3-3-15,0 3 0 0,-4-6-5 16,4 3 0-16,0 0-2 15,3-4 1-15</inkml:trace>
  <inkml:trace contextRef="#ctx0" brushRef="#br0" timeOffset="43065.0329">23629 11389 27 0,'-32'12'13'0,"-3"4"-15"15,28-13 23-15,-4 0-21 16,1 4 1-16,-1-4 1 16,1 0 1-16,-1 0-3 15,4 0 0-15,3 0 2 16,1-3 0-16,3 0-1 16,7-6 0-16,11 0-1 15,-1-1 1-15,4-2-1 0,4 0 0 16,-4-4 1-16,0 1 0 15,-3 5 0-15,-4-2 1 16,-3 6 0-16,-1 3 1 0,-3 3 1 16,1 3 0-16,-5 4 0 15,1-4 0-15,-1 3 0 16,1-6 1-16,-4 7-2 16,3-7 1-16,1 0-2 15,3 0 0-15,-4 0-3 16,1 0 0-16,3-6-7 15,0 0 1 1,3 0-8-16,5 0 0 31</inkml:trace>
  <inkml:trace contextRef="#ctx0" brushRef="#br0" timeOffset="44910.8035">24282 10994 20 0,'0'-3'10'0,"0"-1"-6"0,0 4 11 0,0 0-14 16,0 10 1-16,-4 6 1 15,1 2 0-15,-4 7-3 16,0 4 0-16,-1 2 3 16,5 0 0-16,-4 7 0 15,3 6 0-15,1-3 0 16,-4-4 0-16,0 1 0 0,3-13 0 15,1-3 0-15,-1-9 0 16,4-7 1-16,0-6 0 16,0-10-1-1,4-8 0-15,3-4-1 16,0-3 1-16,3-4-2 16,1 1 1-16,3 3-2 0,0 0 1 15,4 3-3 1,-1 3 0-16,1 3-5 15,0 7 0-15,3 3-7 16,0 9 0-16</inkml:trace>
  <inkml:trace contextRef="#ctx0" brushRef="#br0" timeOffset="45361.6274">24758 11125 30 0,'-11'-3'15'0,"-17"13"-11"16,18-7 20-16,-12 6-22 16,-2 4 1-16,-12 2 3 0,5 4 0 15,2 3-6-15,5 0 0 0,3 6 4 16,3 4 1-16,7-4-2 16,4-3 1-16,4-6-2 15,3-3 1-15,3-1-2 31,4-8 0-31,11-7 0 16,0-10 1-16,3-6-1 16,3-2 0-16,1-1 0 0,0-3 0 15,-4-3 0-15,0 6 0 16,0 0-1-16,-6 0 0 16,-1 7-1-16,-4-1 1 15,-3 7-1-15,0 3 1 16,-3 3-1-16,-1 3 1 0,1 0-1 15,-1 7 1-15,-3-4 0 16,0 6 1-16,0 4-2 16,-3 0 1-16,-4-1-4 15,3 1 1-15,1 6-5 16,-1-6 0 0,1-1-7-16,3-2 0 15,0 3 0-15,7-10 1 16</inkml:trace>
  <inkml:trace contextRef="#ctx0" brushRef="#br0" timeOffset="45961.0465">24892 11147 27 0,'-7'0'13'0,"-4"16"-12"15,8-10 26-15,-1 7-26 16,-3 3 1-16,0-1 1 15,0 4 0-15,0 6-3 16,4-3 0-16,-1-9 2 16,0-4 1-16,4-3-1 15,4-6 0-15,7-9-1 16,3-4 1-16,3-2-1 16,1-4 0-16,3-3-1 15,0 0 1-15,4 0-1 16,0 3 0-16,3 4-1 15,-3 2 1-15,-4 4 0 16,-4 2 1-16,-2 4-1 0,-8 3 1 16,-11 6-1-16,1 4 1 15,-5 2 1-15,1 4 0 0,0 3 0 16,-3-3 1-16,3 2-1 16,0-2 1-16,0 0-1 15,3-4 1-15,1-2-1 16,-1-10 1-16,4 0-2 15,4-7 1-15,6-5-1 0,8-4 0 16,3-3-1-16,7-3 1 16,4 4-1-16,3-4 0 15,-3 3-1-15,-4 0 1 16,-3 0 0-16,-4 10 0 31,0-1-1-31,-3 4 1 0,-1 6-1 16,-2 3 1-16,-5 0 0 15,-3 4 1-15,0-1-1 16,-3 3 0-16,-4 4-5 16,0 3 1-16,0-1-8 15,0-2 1-15,0 2-5 16,3-2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1:05.1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11042 7206 40 0,'0'0'20'0,"11"-10"-40"16,-4-2 21-16,7-10-11 16,7-19 1-1</inkml:trace>
  <inkml:trace contextRef="#ctx0" brushRef="#br0" timeOffset="2162.3658">12266 6177 36 0,'-14'19'18'0,"18"0"-14"0,-1-16 18 15,8 0-21-15,-1 0 0 0,4 0 1 16,0 0 1-16,1 1-4 16,2-1 1-16,4 0-1 15,-3 3 1-15,0 10-6 16,-8-1 1-16,1 4-6 15,-8 6 0-15</inkml:trace>
  <inkml:trace contextRef="#ctx0" brushRef="#br0" timeOffset="7249.1221">12150 6660 31 0,'-7'-3'15'0,"14"-3"-4"0,0-7 16 15,3-3-24 1,8-2 1-16,3-4 2 15,4 0 1-15,3-3-9 16,7 6 1-16,8 0 4 0,2 0 1 16,12 3-2-16,-4-5 1 15,-11-1-5-15,1 6 0 0,-8 3-6 16,-7 7 1-16,-7 6-7 31,-7 16 0-31</inkml:trace>
  <inkml:trace contextRef="#ctx0" brushRef="#br0" timeOffset="7750.5406">12301 6748 22 0,'-35'16'11'0,"21"-4"-4"0,14-12 11 16,0 0-14-16,7-3 0 16,4-3 1-16,3-4 0 0,3-2-7 15,12-1 1-15,6 1 4 16,-7-1 0-16,11 4-2 15,-7-1 0-15,-4 4-1 16,-7 6 0-16,-10 6-1 16,-11 7 1-16,-11 9-1 0,-14 0 0 15,-3 12 0-15,0 4 0 16,0 6 1-16,6-10 1 16,8-2 0-16,4-10 0 15,6-7 0-15,4-9 0 0,11-2 0 16,10-14 1-16,11 1-2 31,-4-1 1-31,4 1-1 16,0 0 0-16,-1 9 0 15,-6 6 0-15,-14 10 0 0,-1 12 0 16,-10 0 0-16,-7 3 1 16,-4 4 1-16,-3-7 1 15,0-6 1-15,4-6 0 16,-1-1-1-16,4-5 1 15,4-10-1-15,-1-6 1 16,0-4-3-16,4-9 1 0,-3 0-2 16,-1 1 1-16,1-1-4 15,-1-3 0-15,8 0-5 16,-1 0 0-16,12-3-7 16,9 0 1-16</inkml:trace>
  <inkml:trace contextRef="#ctx0" brushRef="#br0" timeOffset="8050.7931">13204 6108 37 0,'-35'10'18'0,"28"-7"-17"15,7 0 28-15,4 0-28 16,-1 0 0-16,1 3 0 16,6 1 1-16,1 2-2 15,-1 0 0-15,1 1-2 16,0 2 0-16,-1 4-6 15,-3-3 0-15,0 15-3 16,-3 6 0-16</inkml:trace>
  <inkml:trace contextRef="#ctx0" brushRef="#br0" timeOffset="8279.3761">12764 6663 37 0,'-29'3'18'0,"22"-6"-19"16,7 3 35-16,7-6-32 15,4 3 0-15,7-7 1 16,6 1 0-16,4-7-4 16,18-3 1-16,11-2 2 0,3-8 1 15,-4-2-2-15,-3 0 1 16,0-1-5-16,-4 4 1 16,-6 6-6-16,-4 0 0 15,-8 3-5-15,-3 10 0 16</inkml:trace>
  <inkml:trace contextRef="#ctx0" brushRef="#br0" timeOffset="8564.5581">12993 6575 24 0,'-46'22'12'0,"25"0"-6"0,21-15 14 16,-4-1-18-16,4 6 0 15,-3 4 1-15,3 0 1 16,0 3-5-16,0-4 1 16,0 1 3-16,3 0 0 0,4-1-1 15,4-5 1-15,3-4-1 16,4-3 0-16,6-3-1 0,1-6 1 16,3-7-1-16,4 1 0 31,0-4 0-31,-4 0 1 15,-3 1-4-15,-1 2 1 16,-2-3-5-16,-5 7 1 16,-3 3-7-16,-3 6 1 0</inkml:trace>
  <inkml:trace contextRef="#ctx0" brushRef="#br0" timeOffset="8914.944">12986 6939 24 0,'-28'13'12'0,"13"-1"-7"0,12-6 15 16,-1 7-18-16,1 3 1 15,-1 3-1-15,1 2 1 16,-4 11-5-16,-4-4 1 16,1-3 3-16,2 3 0 0,-2-6-4 15,3-3 0-15,3-3-5 16,4-4 0-16,4-2-2 15,-1-7 0-15</inkml:trace>
  <inkml:trace contextRef="#ctx0" brushRef="#br0" timeOffset="9129.6033">13106 6876 28 0,'-4'7'14'0,"15"2"-13"0,-11 1 27 0,0 5-27 16,-4 10 0-16,-3 7 0 15,0 2 0-15,0 7-2 16,-4-10 1-16,4 1 1 31,0-4 0-15,4 0-10 0,3-12 0-16,7-4 0 0,3-9 0 15</inkml:trace>
  <inkml:trace contextRef="#ctx0" brushRef="#br0" timeOffset="9368.4391">13261 6798 24 0,'-4'3'12'0,"8"7"-10"16,-4-1 20-16,0 7-19 16,0 6 1-1,0 0 2-15,0 3 1 16,0 6-8-16,0-3 0 15,3-3 5-15,5 0 1 16,-1-3-1-16,3-3 0 0,4-6-1 16,4-4 0-16,-4-6-5 15,4-3 1-15,3-3-11 16,0 0 1-16,14-3-2 16,-7-1 0-16</inkml:trace>
  <inkml:trace contextRef="#ctx0" brushRef="#br0" timeOffset="9951.1557">12792 6284 29 0,'-7'-10'14'0,"14"10"-7"0,0 0 25 0,3 0-29 15,4-3 0-15,4 0 4 16,3-3 0-16,11-4-9 0,7-5 1 16,7-1 5-16,0-3 1 15,-1-3-2-15,-2 3 0 16,-1 1-3-16,-3-4 0 15,-7 0-5-15,-4 3 0 16,-7 3-5-16,-10 7 0 0,-4-1-5 16,-7 10 1-16</inkml:trace>
  <inkml:trace contextRef="#ctx0" brushRef="#br0" timeOffset="10119.0207">13056 6121 22 0,'-35'9'11'0,"17"13"-4"0,18-16 15 16,-3 1-19-16,-1 2 0 31,4 4 0-31,0-1 1 16,0 4-6-16,0-4 1 0,7 7 0 15,0 6 1-15,4 0-7 16,-4-6 1-16,4 0-4 16,3 0 1-16</inkml:trace>
  <inkml:trace contextRef="#ctx0" brushRef="#br0" timeOffset="10301.4356">13356 6055 37 0,'4'9'18'0,"-11"13"-19"0,3-19 36 0,1 4-35 31,-4 8 1-31,-4 4 0 16,4 3 0-16,0-3-4 15,3-3 1-15,4 5-9 16,7 5 0-16</inkml:trace>
  <inkml:trace contextRef="#ctx0" brushRef="#br0" timeOffset="11102.0494">13935 6362 27 0,'-18'6'13'0,"-14"38"-8"0,22-25 12 0,-4 9-15 31,-4 10 0-31,-10 0 1 16,-4 2 1-16,0-2-4 15,4-7 0-15,7-2 4 0,3-7 0 16,8-7 0-16,6-2 1 0,4-4-1 16,11-6 0-16,3-3-1 15,3-6 0-15,5-3-1 16,-1-4 1-16,7 1-2 16,0-4 1-16,0-9-2 15,1-3 0-15,-1-1-3 16,0-2 0-16,-10 0-3 15,-1 6 0-15,-6 3-4 0,-4 0 0 16,-3 3-2-16,-4-3 1 16,-4 3 3-16,1-3 0 0,-5 6 5 31,-2 7 0-31,-1 12 6 16,-3 16 0-16,-3 12 3 15,-1 16 0-15,0 4 0 16,1 8 0-16,-1 1-2 15,4 9 1-15,3 6-3 16,1 0 0-16,3 0-2 0,-4-12 1 16,4-3-2-16,4-10 0 15,3-9-4-15,0-4 0 16,3-15-4-16,4-9 0 16</inkml:trace>
  <inkml:trace contextRef="#ctx0" brushRef="#br0" timeOffset="11353.2851">13935 6767 18 0,'-18'-7'9'0,"-17"39"1"16,24-13 12-16,-3 6-17 15,0 9 0 1,-4 7 4-16,-3-3 1 16,4-1-11-16,-1-5 0 15,4-7 7-15,3-3 1 0,1-4-3 16,10-8 0-16,3-4-2 15,8-9 1-15,-1-6-3 16,4-4 0-16,8-12-4 16,2-6 0-16,5-4-6 15,2-3 0-15,5 1-5 16,9-1 1-16</inkml:trace>
  <inkml:trace contextRef="#ctx0" brushRef="#br0" timeOffset="11918.2017">14527 6262 34 0,'-7'-6'17'0,"0"9"-17"16,4-3 30-16,-4 6-29 31,-7 3 0-31,-4 13 1 16,-3 3 0-16,-4 10-2 15,-7 3 0-15,-3 5 1 16,-7 4 1-16,3-9-3 0,4 0 0 16,6-10-4-16,8-3 0 0,4-6-4 15,10-7 1-15,3-2-1 16,4-7 1-16,11 0 1 16,-1-3 0-16,1 0 6 15,-1-3 1-15,-3 3 5 16,-3 0 0-16,-4 3 3 15,-4 0 0-15,1 3 1 16,-1 4 1-16,1-1-3 0,3 1 0 16,7-4-2-16,0 0 0 15,4-3-2-15,6-3 0 16,1-6-2-16,-1-3 1 16,1-1-4-16,3-5 1 15,4-4-3-15,0-3 0 0,3-3-1 31,0 0 1-31,-3 0-2 16,-4-4 1-16,-3 7 2 0,-4 4 1 16,-4 5 2-16,-6 7 0 15,-4 6 2-15,-4 3 0 16,-3 3 0-16,-3 7 0 16,-1-4 0-16,0 7 0 15,1-1-1-15,-1 7 0 0,-3-3-4 16,0 0 0-16,-4 3-8 15,4 6 1-15</inkml:trace>
  <inkml:trace contextRef="#ctx0" brushRef="#br0" timeOffset="12304.0084">14122 6992 23 0,'-21'19'11'0,"10"6"-4"0,4-12 10 0,0-1-15 16,-4 4 0-16,4 3 1 16,0 0 1-16,0-10-5 15,4 1 1-15,-1-10 3 16,4 0 1-16,14-7-2 16,4-12 1-16,-4-6-1 0,11-3 0 31,20-28-1-31,-2 6 1 15,-4 6-2-15,-4 9 1 16,-3 4 0-16,-4 9 0 16,-7 9-1-16,-3 4 1 15,-4 9 0-15,-7 6 0 16,-4 7 0-16,-3 6 0 16,0 6-1-1,-3 3 0-15,-1 3-3 16,-3 4 1-16,0-7-5 0,0-3 1 15,-3 0-5-15,-1-6 1 16,-3-3-1-16,3-4 0 16</inkml:trace>
  <inkml:trace contextRef="#ctx0" brushRef="#br0" timeOffset="12420.6903">14340 6986 8 0,'7'-34'4'0,"11"-29"-3"15,-11 47 4-15,0-3-9 16,0-2 0-16,0 2 0 15,0 3 1-15</inkml:trace>
  <inkml:trace contextRef="#ctx0" brushRef="#br0" timeOffset="12686.0941">14365 6804 18 0,'-10'13'9'0,"-1"21"-9"0,7-24 21 0,-3 2-19 15,-7 10 1-15,0 3 3 16,-3 7 0-16,-5-1-6 15,-2 4 0-15,2-7 6 16,1 0 1-16,4-6-1 16,3-6 0-16,3-4-1 0,0 1 1 15,8-1-2-15,-1 1 0 16,4-13-1-16,11 3 0 16,7-9-1-16,10-4 0 0,4-2-1 15,3-4 0-15,7-3-2 16,8-6 1-16,10-3-8 15,14-7 0-15,14 4-7 16,-4 3 0-16</inkml:trace>
  <inkml:trace contextRef="#ctx0" brushRef="#br0" timeOffset="15185.7054">15229 6309 17 0,'-10'-10'8'0,"-1"7"-2"0,1 0 9 16,-4 13-12-16,-4 5 0 0,-3 7 3 15,-4 6 1-15,-3 13-8 16,-4 6 0-16,0 0 5 15,4 0 1-15,3-3-2 16,4-9 1-16,7-7-3 16,4-3 1-16,-1-6-1 15,7 0 0-15,4 3 0 16,0 3 1-16,0 12-1 0,0 17 1 16,4-7-1-16,-4 6 1 0,0 0 0 15,0-12 0-15,-4-3-1 16,1-4 1-16,3-2-1 15,0-11 1-15,0-2-1 32,-4-3 0-32,4-7-2 15,0-6 1-15,0-3-3 0,7-6 0 16,4-16-1-16,-4-12 0 16,0-20-1-16,4-5 1 15,3 2 1-15,3 1 1 16,5 6 0-16,-1 0 1 0,0 12 0 15,11 4 0-15,3 2 1 16,4 4 0-16,0 9 1 16,-1 0 0-16,1 7 0 15,-7 2 1-15,-4 14 0 16,-7 5 1-16,-3 7-1 16,-4 6 0-16,-3-1 0 0,-4 11 0 15,-7 5-1-15,-4 11 1 16,-3 2-4-16,-3-6 1 15,-1-4-6-15,-3 1 1 16</inkml:trace>
  <inkml:trace contextRef="#ctx0" brushRef="#br0" timeOffset="15386.9097">15064 6945 27 0,'3'0'13'0,"11"-12"-3"16,-7 6 8-16,0-1-18 31,4 1 1-31,7 3 0 16,3 0 0-16,3 0-1 0,1-4 0 0,0 4-3 16,-4 3 1-16,-7 10-7 15,-3 12 1-15</inkml:trace>
  <inkml:trace contextRef="#ctx0" brushRef="#br0" timeOffset="15572.4153">15092 7146 25 0,'-18'-12'12'0,"4"5"-8"0,14 4 16 0,0-3-17 16,0-4 0-16,4-2 0 15,3-1 0-15,3 1-5 16,1 2 1-16,10 1 1 15,-3 9 0-15,-1 0-7 16,1 9 1-16,-7 7-3 0,-4 12 0 16</inkml:trace>
  <inkml:trace contextRef="#ctx0" brushRef="#br0" timeOffset="15702.9669">15067 7337 28 0,'-17'19'14'0,"6"-13"-12"0,11-6 25 0,0 0-26 16,3-6 0-16,8-3 0 15,3-7 0-15,4-6-5 16,10-3 0-16,7-3-5 31,4-7 1-31</inkml:trace>
  <inkml:trace contextRef="#ctx0" brushRef="#br0" timeOffset="16289.7014">15596 6591 30 0,'11'-6'15'0,"14"-19"-14"16,-15 18 23-16,11-5-24 15,11-1 1-15,3-2 0 16,4 2 0-16,4 1-1 16,-5 2 0-16,-6 7 1 0,-4 6 0 15,-3 0-1-15,-7 7 1 16,-8 9 0-16,-3 6 0 15,-7 3-1-15,-7 0 0 16,-7 0 0-16,-7-3 1 0,-7 4-2 16,-1-4 1-16,-2-3-1 31,-1-4 1-31,4-2 0 16,3-3 1-16,7-1-1 15,4-2 1-15,4-1 0 0,3-6 0 16,3 0 0-16,15 0 1 15,3-6-1-15,3-3 0 16,5-3-1-16,-1-1 1 16,0-2-3-16,-3-1 0 15,-4 4-3-15,-7 2 1 16,-7 1-2-16,-4 6 0 0,-3 3 0 16,-7 4 1-16,-4 5 2 15,-6 7 1-15,-1 6 4 16,0 10 1-16,4 8 2 15,0-2 0-15,0 0 1 16,3 0 1 0,8-10-1-16,6 0 0 15,4-5-2-15,7-5 1 16,7-5-2-16,15-6 0 16,2-10-1-16,5 0 1 0,2-7-2 15,1-8 0-15,0-4-7 16,3 0 1-16,8-3-9 15,-4 6 1-15</inkml:trace>
  <inkml:trace contextRef="#ctx0" brushRef="#br0" timeOffset="16898.1396">16641 6309 37 0,'-25'-35'18'0,"21"23"-17"16,1 12 26-16,-4 0-27 31,-4 12 1-31,-3 13 1 16,-11 10 0-16,1-4-2 0,-5 13 1 0,1-3 1 15,3 0 0-15,8-4-1 16,-1 4 1-16,8-6 0 16,3-1 0-16,0 1-1 15,-1-1 1-15,1 4-1 16,-3 2 1-16,3-2 0 16,-4 6 0-16,1-13-1 0,6-2 0 15,-3-4-3-15,4-13 1 16,-1 1-3-16,0-4 1 15,4-9-2-15,0-9 1 16,4-7-1-16,7-15 0 16,-1-7 2-16,8-3 0 0,3-3 1 31,7 1 1-31,4 2 2 16,-4 0 0-16,0 3 0 15,1 7 1-15,-5 6 1 16,1 6 0-16,-4 7 1 15,0 5 0-15,-3 10 0 16,-4 10 0-16,-3 6-1 16,-4 12 1-16,-7 10-1 15,-4 15 0-15,-6 13-1 16,-1 13 0-16,-3-10-1 16,0 0 0-16,-4 0-4 15,1 4 0-15,-5-1-5 0,5-3 0 16,-1-6-7-16,4-10 0 0</inkml:trace>
  <inkml:trace contextRef="#ctx0" brushRef="#br0" timeOffset="17655.2817">16432 6942 37 0,'7'-22'18'0,"11"13"-21"15,-4 0 28-15,0-4-25 16,0 0 0-16,1 4 0 0,-1-4 0 16,-4 1-1-16,1 6 0 15,-4 3-3-15,-4 18 0 16,-6-2-1-16,-1 6 0 16,-10 6 0-16,-7 3 0 15,-4-3 3-15,-3 6 0 0,-4-2 5 31,1-4 0-31,9 0 2 16,5-10 0-16,3-2 0 16,10-7 0-16,4-3-2 15,7-3 1-15,7-3-2 16,8-3 0-16,9-10-2 16,1-3 1-16,-4 4-1 0,0-4 1 15,-3 3-4-15,-4 4 1 16,-3 5-1-16,-4 7 0 15,-7 4-1-15,-7 5 1 16,-7 10-1-16,-3 9 1 0,-12 0 4 16,-6 0 1-16,-11 1 1 15,4-1 0-15,-4-3 1 16,11-6 1-16,3 0-1 16,4-7 0-16,11 1-2 15,6-4 1-15,4-3-2 0,11-2 0 16,6-4-1-16,11-7 1 31,4-5-2-31,3-4 1 16,1-3-2-16,3-3 0 0,-1-6-2 15,1-3 0-15,7-1-1 16,7-2 0-16,-4-1 1 16,1-5 0-16,-8 2 2 15,-3 10 0-15,-7 6 5 16,-8 6 0-16,-10 0 2 0,-14 16 0 15,-10 7 1-15,-11 8 1 16,-11 14 0-16,-7 11 0 16,-14 11-2-16,-10 5 0 15,-29 16-2-15,-24 22 1 0,-11 16-2 16,-11 3 1-16,-7-7-2 16,22-8 0-16,17-14-5 15,25-15 0-15,21-15-11 31,21-14 1-31</inkml:trace>
  <inkml:trace contextRef="#ctx0" brushRef="#br0" timeOffset="18670.9476">17561 6362 27 0,'14'-19'13'0,"-17"1"-2"0,3 18 13 0,0 3-22 16,-7 6 1-1,-7 13 1-15,-7 6 1 0,-8 7-6 16,-6 2 1-16,-4 7 3 16,4-3 1-16,0 3-2 15,-4 0 1-15,4 0-2 0,3 0 1 0,4 0-7 16,3-7 1-16,7-2-9 31,11-7 1-31</inkml:trace>
  <inkml:trace contextRef="#ctx0" brushRef="#br0" timeOffset="18864.8099">17336 6764 35 0,'-15'15'17'0,"8"10"-14"15,4-12 22-15,-1 9-24 16,-3 9 0-16,-3 4 0 16,-1 9 1-16,-3 3-3 15,0-4 1-15,0-5-2 0,3-3 1 16,4-7-9-16,4 0 0 16,3-9-1-16,7-7 1 0</inkml:trace>
  <inkml:trace contextRef="#ctx0" brushRef="#br0" timeOffset="19436.3404">17858 6441 37 0,'-7'6'18'0,"-11"25"-26"16,11-18 38-16,-7 9-29 15,-7 6 0-15,-4 3 1 16,-3 1 0-16,3-1-2 15,0-3 1-15,8-6 1 16,3-3 0-16,3-7-1 16,4-2 1-16,7-7 0 0,0-3 1 15,10-3-1-15,5-7 0 16,6 1 0-16,3-3 0 16,5 5 0-16,-1-2 0 15,4-4-1-15,6 1 0 16,5-4 0-16,-4 4 0 0,-1-1-5 15,-9 7 0-15,-5 3-4 16,-6 6 0-16,-11 6-4 16,-7 1 1-16,-11 2-2 15,-10 1 1-15,-7 2 5 16,0 4 0-16,-7 0 7 0,6 0 1 16,5-4 4-16,2-2 0 31,5-4 2-31,6 1 0 15,4-1-1-15,4-3 1 0,6 1-3 16,4-4 1-16,4 9-2 16,3 1 1-16,4 9-1 15,3 3 0-15,0 3-1 16,0 7 1-16,-7-1 0 16,0 7 0-16,-7 0-1 15,-7-7 1-15,0 1-2 0,-7-1 1 16,-7-2-6-16,4-4 1 15,-1-3-8-15,-3-3 0 16,0-6-3-16,-4-7 1 16</inkml:trace>
  <inkml:trace contextRef="#ctx0" brushRef="#br0" timeOffset="19635.533">17872 6964 45 0,'-4'-3'22'0,"-6"34"-23"15,3-15 44-15,-8 15-41 16,-6 4 0-16,-7-1 1 31,-4 7 0-31,-3 0-4 16,-7 0 0-16,3-4 1 0,0-2 1 16,4-10-10-16,3-3 1 0,7-3-7 15,-10-10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1:47.83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13998 10984 26 0,'-17'-15'13'0,"17"18"-10"15,0 0 14-15,-4 6-13 16,-3 7 0-16,-4 9 2 16,1-3 0-16,-1 6-7 15,1 4 0-15,-4 2 5 16,7 1 0-16,3 9-1 0,4-1 0 15,7 4-1-15,7 7 0 16,0-10-1-16,4 0 0 16,14-7 0-16,6-2 1 15,8-10-1-15,7-10 1 16,-3-11 0-16,-1-4 0 16,-3-7 0-16,-4-2 1 15,-3-1-1-15,-7-8 1 16,-4 2-1-16,0-6 1 0,-10 0 0 15,-4-6 0-15,-3-3 0 16,-4-1 0-16,-4 1 0 16,-3-10 0-16,0 0-1 15,-3 4 0-15,3-1-1 16,0 4 1-16,0 2-2 16,0 4 1-16,0 3-5 0,3 3 1 31,4 3-6-31,0 3 1 15,4 4-8-15,6-1 1 0,12 10-4 16,-1 0 1-16</inkml:trace>
  <inkml:trace contextRef="#ctx0" brushRef="#br0" timeOffset="382.5852">15007 10821 44 0,'-17'13'22'0,"-12"-10"-23"0,22 3 44 0,-3 0-41 16,-1 7 0-16,-7 0 1 15,4 5 0-15,-3-2-4 16,6-3 0-16,4 2 2 16,4 1 0-16,6 3-1 15,1 0 1-15,3-1-2 16,3 1 1-16,1 0 0 15,3-3 1-15,0 3 0 16,-3-1 0-16,-4 1 1 31,-4 0 0-31,-3 3 0 16,-3 0 1-16,-4-3 0 0,0 6 0 16,-4 0-1-16,0 0 0 15,1-3 0-15,-1-6 0 16,4-1-4-16,-3-8 0 0,6-4-7 15,4-10 1-15,4-15-10 16,6-3 1 0</inkml:trace>
  <inkml:trace contextRef="#ctx0" brushRef="#br0" timeOffset="568.0627">15445 10740 31 0,'-11'-3'15'0,"8"53"1"15,-1-31 13-15,-14 9-26 16,1 13 0-16,-4 2-1 16,-1 1 0-16,1 0-3 0,-3 3 0 15,-1-3 1-15,-3 0 0 16,3 0-8-16,4-3 1 16,10-4-5-16,1-8 0 15</inkml:trace>
  <inkml:trace contextRef="#ctx0" brushRef="#br0" timeOffset="983.0299">15395 10784 30 0,'0'-22'15'0,"25"12"-7"0,-25 10 22 16,14 7-28-16,0-1 0 15,-3 3 1-15,3 4 1 16,-4-1-4-16,1 1 1 0,-4 3 3 15,-3 2 0-15,-4 4-1 16,-4 3 0-16,-3 0-1 16,0-3 0-16,-4-3-1 15,1-3 0-15,3-7-1 16,0 1 1-16,3-4-1 16,4 3 0-16,0-5-1 0,0 5 1 15,4 0 0-15,-1 4 0 16,1-1 1-16,3 4 0 15,-4 3 1-15,1 0 1 0,-4 3 0 16,-4 3 1-16,1 0-1 16,-4 0 1-16,0 0-2 31,0 0 0-31,-7 0 0 16,-4-9 0-16,4 0-4 15,3-7 0-15,4-9-7 16,4-16 1-16,10-6-10 15,7-9 1-15</inkml:trace>
  <inkml:trace contextRef="#ctx0" brushRef="#br0" timeOffset="1162.5908">15875 10708 45 0,'18'4'22'0,"20"8"-19"15,-30-12 32-15,2 6-35 16,1-3 1-16,3-3 0 15,3 4 1-15,1-4-4 0,3 0 0 16,-3 3-4-16,0 0 0 16,-8 3-8-16,-3 10 1 15</inkml:trace>
  <inkml:trace contextRef="#ctx0" brushRef="#br0" timeOffset="1465.9299">15660 11038 37 0,'-32'22'18'0,"25"0"-14"0,7-22 28 0,0 0-29 15,4 0 1-15,6-10 1 16,11-6 1-16,15-9-7 0,9-12 1 16,8-4 4-16,0-3 0 15,0 6-2-15,4 4 0 16,-4 3-1-16,-1 5 0 0,8 8-1 15,0 2 1-15,-3 7-1 16,-1 2 0-16,-10 7 0 31,-7 7 0-31,-11 11 0 16,-14 7 1-16,-14 4-5 16,-7 5 1-16,-10 1-7 0,-19 9 1 15,-2-4-7-15,-8 1 1 16</inkml:trace>
  <inkml:trace contextRef="#ctx0" brushRef="#br0" timeOffset="1617.8862">15886 11141 38 0,'-4'-19'19'0,"29"-3"-14"0,-15 13 30 0,8-4-32 16,0 1 0-16,3-7 1 16,0-3 0-16,4 3-6 15,-1 0 1-15,1 7-2 0,-4-1 1 16,-3 1-7-16,-4 9 1 15,-3 0-6-15,-4 9 0 16</inkml:trace>
  <inkml:trace contextRef="#ctx0" brushRef="#br0" timeOffset="2066.3049">16083 11056 28 0,'-21'26'14'0,"-4"2"-11"16,22-19 21-16,-4 4-24 15,0 6 1-15,0 2 0 16,0 5 0-16,-1-1-2 15,5-3 1-15,-1 0-2 16,1-4 1-16,3-2-3 0,0-7 0 16,0-5-2-16,3-8 1 15,1-5-1-15,3-4 0 0,4 1 4 16,-1-4 0-16,4 1 4 16,0-1 0-16,4-3 3 15,0 0 1-15,3 0 0 16,-4 4 0-16,1 2-1 15,-7 1 1-15,-1 2-4 16,-10 10 1 0,-3 0-3-16,-8 0 1 15,-3 7-1-15,-7 5 0 16,-4 4 2-16,1 6 0 16,-1 0 3-16,-7 6 1 15,0 6 2-15,1 1 1 0,-1-1 1 16,11-5 0-16,7-4-2 15,10-6 0-15,8-4-3 16,13-5 0-16,8-7-3 16,7-10 0-16,6-5-5 0,5-4 1 15,6-3-11-15,15 4 0 16,10 2-7-16,10-2 0 16</inkml:trace>
  <inkml:trace contextRef="#ctx0" brushRef="#br0" timeOffset="2482.0453">16842 10577 26 0,'-7'-16'13'0,"21"25"4"0,-14-5 9 15,3 5-24 1,-3 0 0-16,7 4 0 16,7-1 0-16,0 1-3 15,8 0 1-15,6-7-4 16,0 0 0-16,0-6-7 15,8-3 0-15</inkml:trace>
  <inkml:trace contextRef="#ctx0" brushRef="#br0" timeOffset="2802.0424">17314 10420 29 0,'-46'34'14'0,"-14"23"-9"15,39-42 19-15,-3 7-24 16,-8 7 1-16,-7 2 0 15,0 4 1-15,-3-1-3 16,0 1 1 15,-4 8 0-31,14-11 1 16,7-7 0-16,15-6 1 16,6-10 1-16,11 0 1 0,7-5 1 15,8-4 0-15,6-10 0 16,7-9 0-16,-3 1-1 15,0-4 1-15,-1 0-5 16,1 0 1-16,0-3-6 16,-4 9 1-16,-7 0-6 0,-3 7 0 15,-8 3-5-15,-3 2 1 16</inkml:trace>
  <inkml:trace contextRef="#ctx0" brushRef="#br0" timeOffset="2951.0961">17113 10699 25 0,'-31'25'12'0,"-8"31"-1"0,28-40 17 0,-7 6-27 15,-3 9 1-15,4 4 0 32,-1 3 0-32,4-1-3 15,0-5 1-15,-4 2-1 16,8-6 0-16,3-3-6 0,3-3 0 16,0-3-4-16,8-3 1 15</inkml:trace>
  <inkml:trace contextRef="#ctx0" brushRef="#br0" timeOffset="3720.4453">16877 10984 28 0,'-7'-15'14'0,"17"5"-5"0,-3 10 23 0,4-6-29 16,7 0 1-16,3-4 2 16,7 1 0-16,0-1-8 15,1 4 1-15,-1 0 4 16,-4-3 1-1,-2 5-6-15,-1 4 0 16,-7 4-4-16,-4 5 1 16,-2 3-2-16,-8 4 0 0,-4 6 0 15,-7-3 0-15,1 0 3 16,-8-4 1-16,-10 7 4 16,-4-6 0-16,-3 0 3 15,-11 3 0-15,4-4 0 16,6 1 1-16,8-4 1 15,7-2 1-15,3-1-2 16,8-2 0-16,6-1-1 0,15-3 1 16,3-3-2-16,7-3 0 15,7-3-2-15,4-4 1 16,7 4-1-16,-7-4 1 0,-1 1-5 16,-2 3 1-16,-1-4-4 15,-7 1 1-15,-3 3-5 31,-4 6 0-31,-4-3-3 16,-6-1 0-16,-4 4 2 16,-4 4 1-16,-3-1 5 0,0 3 0 15,-3 0 6-15,-1 0 1 16,-10 4 5-16,0-1 0 16,-7 4 1-16,-8 3 1 0,-3 2-2 15,1 4 0-15,6 0-2 16,4 3 1-16,3 0-2 15,0 0 1-15,4 7-1 16,4-10 0-16,-1 0 0 16,4-3 0-16,3-4-1 15,4 1 0-15,0-7-1 16,0 1 0-16,3-4-1 16,4 0 1-16,0-6-1 15,8-6 1-15,2-3-1 0,4-1 1 16,7 4-1-16,11-3 0 15,7-4-1-15,0-3 1 16,3-3 0-16,4 1 0 16,-7-1-1-1,0 0 1-15,-4 6-1 16,-3 1 0-16,-8 3-2 16,-3 2 0-16,-3 1-5 0,-4 0 0 15,-3 3-6-15,-4-1 1 16,-4 1-5-16,-3-6 1 15</inkml:trace>
  <inkml:trace contextRef="#ctx0" brushRef="#br0" timeOffset="4047.1288">17057 11119 36 0,'-14'10'18'0,"-15"24"-18"16,22-21 30-16,-3 5-29 15,-4 11 1-15,-4 8 1 16,-3 10 1-16,-11 7-4 15,0 5 0 1,1-5 3-16,-1-1 0 16,4-6-1-16,7-3 0 15,-1-10-1-15,5-6 0 0,3-9-1 16,7-6 1-16,3-10-1 16,4-9 1-16,4-7-1 15,3-3 0-15,0-2-1 16,3-4 0-16,1 0-1 0,10-6 1 15,0 6-3-15,-3 6 1 16,7-6-3-16,-1 6 0 16,4 1-5-16,1-1 1 15,6 0-2-15,0-3 0 16</inkml:trace>
  <inkml:trace contextRef="#ctx0" brushRef="#br0" timeOffset="4250.5651">17163 11138 38 0,'-4'0'19'0,"-6"13"-23"0,6-7 39 16,0 6-33-16,-3 7 1 15,0 9 2-15,-3 10 0 16,3 3-6-16,-4 9 0 16,4-6 4-16,0 0 0 15,4-3-2-15,3-7 1 16,0-6-5-16,0-6 1 0,3-9-5 15,4-1 0-15,4-9-7 16,3-9 1-16</inkml:trace>
  <inkml:trace contextRef="#ctx0" brushRef="#br0" timeOffset="4369.9786">17173 11295 25 0,'-17'12'12'0,"-1"-24"-10"0,18 9 13 16,0-1-18-16,0-2 0 15,0-3-10 1,3-4 1-16</inkml:trace>
  <inkml:trace contextRef="#ctx0" brushRef="#br0" timeOffset="4486.7447">17279 11075 37 0,'11'-6'18'0,"-1"0"-14"0,-6 12 34 15,-1 0-36-15,1 1 0 16,3-1-6-16,0 0 1 15,11 0-8-15,3 7 0 16</inkml:trace>
  <inkml:trace contextRef="#ctx0" brushRef="#br0" timeOffset="5387.4187">17748 10702 31 0,'4'-6'15'0,"13"3"-3"16,-6 0 15-16,7-1-26 16,3 1 1-1,14-3 0-15,4-3 0 16,10-4-3-16,1-3 1 0,-1 1-1 15,0-1 1 1,1 3-7-16,-4 1 1 16,-11 3-5-16,-3 5 0 15</inkml:trace>
  <inkml:trace contextRef="#ctx0" brushRef="#br0" timeOffset="5554.2074">18182 10664 35 0,'-28'29'17'0,"-64"33"-16"15,57-43 29-15,-4 9-30 16,-3 7 1-16,-1 3-1 16,5 2 1-16,2-5-1 0,8-10 0 15,7 0-4-15,7-9 1 16,7-7-8-16,7-9 1 0</inkml:trace>
  <inkml:trace contextRef="#ctx0" brushRef="#br0" timeOffset="5752.4612">18073 10727 35 0,'10'0'17'0,"-3"16"-10"15,-7-4 27-15,-3 13-30 16,-4 10 0-16,-7 9 1 0,-7 6 1 16,-22 25-8-1,8-3 1-15,3-12 3 16,4-4 0-16,10-5-7 15,8-11 0-15,6-11-9 16,4-14 0-16</inkml:trace>
  <inkml:trace contextRef="#ctx0" brushRef="#br0" timeOffset="5937.7656">18073 10978 30 0,'-4'-28'15'0,"8"40"0"0,-1-5 15 16,-3 5-28-16,0 7 0 15,0 6 0-15,0 0 0 16,4-3-2-16,3 0 0 0,4 0 0 31,3-3 0-31,3-7-6 16,1-5 0-16,3-4-6 16,7-3 0-16</inkml:trace>
  <inkml:trace contextRef="#ctx0" brushRef="#br0" timeOffset="6154.6426">18874 10501 44 0,'-18'7'22'0,"-3"8"-18"16,10-8 38-16,-3 2-40 16,-4 7 0-16,-6 6 0 15,-15 6 1-15,-7 10-4 16,-14 12 0-1,4 6 3-15,-1 4 0 16,4-4-6-16,4-3 0 16,10-12-6-16,7-6 0 15,11-1-5-15,11-9 0 0</inkml:trace>
  <inkml:trace contextRef="#ctx0" brushRef="#br0" timeOffset="6371.4949">18613 10749 54 0,'7'-3'27'0,"14"6"-34"0,-11-3 51 15,4 0-44-15,4-3 1 16,3 3 0-16,4-3 0 16,3-3-1-16,0-1 0 15,4 1-2-15,0-3 1 16,-4 6-7-16,-7 3 1 15,-3 0-8 1,-7 15 0-16</inkml:trace>
  <inkml:trace contextRef="#ctx0" brushRef="#br0" timeOffset="6570.7511">18503 10984 45 0,'-42'3'22'0,"45"-6"-20"0,8-3 36 0,7-3-38 15,6-4 1-15,8-3 0 16,7-6 1-16,-4 1-2 16,4-1 0-16,0 0 1 15,0 3 0-15,-4 0-6 16,-3 6 1-16,-4 7-10 16,-7 12 0-1</inkml:trace>
  <inkml:trace contextRef="#ctx0" brushRef="#br0" timeOffset="6904.1725">18496 11169 36 0,'-67'25'18'0,"53"-15"-15"16,14-10 23-16,7-3-25 16,7-4 1-16,11-5 1 0,7-4 0 15,3 1-4-15,7-4 1 16,-3-3 3-16,0 0 0 15,0-3-1-15,-4 3 0 16,0-3 0-16,-3 3 0 0,0 3 0 16,-4 3 0-16,-7 1 0 15,0 2 0-15,-7 4 0 16,0 5 0-16,-6 11 0 16,-5 2 0-16,-3 7-1 15,-11 9 1-15,-3 0-1 16,-7 6 0-16,0-2-3 15,0-1 0 1,3-3-5-16,4-6 1 16,0-4-6-16,3-2 1 15,4-7-5-15,4-6 1 0</inkml:trace>
  <inkml:trace contextRef="#ctx0" brushRef="#br0" timeOffset="7604.6665">18732 11116 22 0,'-7'0'11'0,"0"-6"-6"0,7 6 15 15,0 0-20 1,0 0 1-16,-3 3 2 0,-4 0 1 16,0 3-4-16,-4 1 1 15,1 2 2-15,3 0 1 16,-1-2-1-16,1-1 0 0,4 0-2 31,6-3 1-31,8 0-1 16,3-3 0-16,0-6-1 15,4-3 1-15,3-1-1 16,0 1 1-16,0 0-1 16,-3 2 0-16,-4 1 0 15,-7 3 1-15,-7 3-1 0,-7 3 0 16,-3 6 0-16,-5 4 0 16,-2 3 0-16,-8 2 0 15,-3 1 1-15,0 0 0 0,3 0 1 16,7-7 1-16,4-2-1 15,4-4 1-15,6-3-1 16,4-3 1-16,4-3-2 16,6-3 1-16,8 0-2 15,-1-4 1-15,1 1-3 16,-4-1 0-16,0 4-3 16,-3 0 0-16,-4 6-2 15,-4 3 0-15,-3 6-1 16,-3 4 1-16,-8 3 2 0,-3 9 1 31,-7 0 4-31,0 3 1 0,-4-3 3 16,1 0 1-16,2-6 1 15,5 0 0-15,6-7 0 16,4 1 0-16,4-10-2 16,3-3 0-16,7-3-1 15,7-3 0-15,0-4-1 16,4-2 0-16,3-4 0 0,-4 3 1 15,4-2-1-15,-3-1 0 16,0 4-1-16,-4 5 1 0,-4 7 0 16,-3 3 0-16,-7 7-1 15,0-1 1-15,-3 7-1 16,-1 0 1-16,1-1-5 16,3 1 1-16,0-4-10 31,7-2 1-31,11-4-6 15,-1-6 1-15</inkml:trace>
  <inkml:trace contextRef="#ctx0" brushRef="#br0" timeOffset="8054.8116">19727 10526 31 0,'-28'-25'15'0,"-7"25"-6"0,17 4 21 16,-10 5-28-16,-4 0 1 0,-7 10 0 15,-3 6 0-15,-4 7-4 16,0 8 0-16,1 4 2 16,-5 6 1-16,8-6-7 15,10-9 0-15,11-4-7 16,10-9 0-16</inkml:trace>
  <inkml:trace contextRef="#ctx0" brushRef="#br0" timeOffset="8251.9754">19406 10740 34 0,'-3'-7'17'0,"-4"36"-8"16,3-11 24-16,-6 14-29 15,-1 15 0-15,-7 6 1 16,1 7 1-16,-4 6-8 16,-1-1 1-16,-2 4 4 15,6-3 0-15,0-6-3 0,8-4 0 16,6-15-7-16,11-6 0 15,7-13-8-15,8-16 1 16</inkml:trace>
  <inkml:trace contextRef="#ctx0" brushRef="#br0" timeOffset="8440.7209">19502 10928 43 0,'-8'-16'21'0,"33"29"-16"16,-7-13 33-16,7-3-37 15,6-4 1-15,8 1 0 16,0-3 0-16,0-7-4 16,-4 0 0-16,-3 1-3 15,-1-1 1-15,-2 3-9 16,-8 1 1-16,0 9-3 0,-3 0 1 16</inkml:trace>
  <inkml:trace contextRef="#ctx0" brushRef="#br0" timeOffset="8804.5529">19833 10677 41 0,'-21'16'20'0,"-32"37"-26"0,39-37 40 15,-7 15-34-15,-11 7 1 16,-3 6 0-16,3 3 0 16,7-3-2-16,1 3 1 15,2 3 0 1,5-3 1-16,6 3-2 15,4 0 1-15,4-6 0 16,3 0 0-16,3-10 1 16,15-9 1-16,3-15 0 0,7-7 1 15,4-6 0-15,-4-10 1 16,4-2 0-16,-7-4 1 16,-4-3-1-16,-4 3 0 15,-10 3-1-15,-7 1 1 0,-10 2-1 16,-8 4 0-1,-21 6-3 1,8 0 0-16,6-1-7 16,14-2 1-16,15-3-10 15,14-4 0 1,6-9-2-16,12-12 1 16</inkml:trace>
  <inkml:trace contextRef="#ctx0" brushRef="#br0" timeOffset="9206.9546">20486 10398 57 0,'-25'12'28'0,"-24"48"-38"16,35-44 60-16,-15 3-49 16,-9 6 1-16,-12 6 1 15,4 0 0-15,8-2-4 0,9-4 0 16,8 3 2-16,7-6 1 15,11 0-2-15,10-7 1 0,14-2-1 16,7-4 0-16,4 1 0 16,-1-1 0-16,1 1 0 15,-4-1 0-15,1-3 0 16,-5 4 0-16,-6 2 1 16,0 4 1-16,-8 3 0 31,-6 0 0-31,-8 3 0 15,-3 6 1-15,-3 0 0 0,-15 3 0 16,-7-2-2-16,-7 5 1 16,-10-3-1-16,0 1 0 15,-1-4-2-15,4-6 0 0,11-6-8 16,7-7 0-16,10-9-10 16,8-9 1-16,2-20-2 15,8 1 0-15</inkml:trace>
  <inkml:trace contextRef="#ctx0" brushRef="#br0" timeOffset="9350.3387">20077 10922 54 0,'0'18'27'0,"7"48"-31"0,-4-44 56 15,4 0-52-15,-3 6 1 16,6 4 0-16,1 2 0 16,3 1-3-16,7 2 1 0,4 1-6 15,3 0 1-15,4-7-10 16,7-6 0-16</inkml:trace>
  <inkml:trace contextRef="#ctx0" brushRef="#br0" timeOffset="9618.6512">20941 10680 56 0,'-67'3'28'0,"56"-3"-27"16,11 0 46-16,7 0-46 16,4 0 1-16,3 3 1 15,4-3 0-15,10-3-4 16,0-3 1-16,4-3 0 0,0-1 1 16,-1 1-7-16,1-1 0 15,3 1-7-15,-6 0 1 31,-5-1-6-31,-6-2 0 16</inkml:trace>
  <inkml:trace contextRef="#ctx0" brushRef="#br0" timeOffset="9790.7352">21146 10454 48 0,'-22'38'24'0,"-20"12"-22"16,31-28 44-16,-6 9-45 15,-4 23 1-15,-1 15 1 0,-13 19 0 16,-7-4-4-16,0 1 0 15,6 9 2-15,8-9 1 16,7-13-6-16,7-3 0 0,10-16-7 31,8-18 1-31,6-17-7 16,15-11 1-16</inkml:trace>
  <inkml:trace contextRef="#ctx0" brushRef="#br0" timeOffset="10037.7519">21050 10824 43 0,'-32'-18'21'0,"-6"49"-18"0,27-22 37 16,-10 7-37-16,-11 9 0 0,0-3 4 15,1 0 0-15,2 0-7 16,5 0 0-16,6-6 5 16,8 2 0-16,10-2-1 15,7 0 0-15,7-7-2 16,14-3 0-16,0-6-2 15,4-6 0-15,7-6-7 16,7-10 1-16,-1 0-11 0,15 0 1 16,-3 0-3-16,-4-6 0 15</inkml:trace>
  <inkml:trace contextRef="#ctx0" brushRef="#br0" timeOffset="10221.2465">21530 10476 54 0,'-14'10'27'0,"-18"24"-35"0,18-24 54 0,-11 2-46 31,-10 7 1-31,-11 6-1 16,4 0 1-16,3 3-2 0,4 1 1 16,7 2-5-16,6-3 0 0,8-6-9 15,7-6 1-15,4-4-2 16,20-9 0-16</inkml:trace>
  <inkml:trace contextRef="#ctx0" brushRef="#br0" timeOffset="10390.0852">21459 10621 53 0,'11'-19'26'0,"7"3"-31"16,-11 10 55-16,3 0-49 16,4-1 1-1,4 1 0-15,3 0 0 16,0-1-3-16,4 1 0 15,0 6-3-15,-4 0 0 16,-3 3-7-16,-4 0 0 0,-7 10-5 16,-7 3 0-16</inkml:trace>
  <inkml:trace contextRef="#ctx0" brushRef="#br0" timeOffset="10776.6719">21407 10828 40 0,'-64'25'20'0,"36"-25"-14"0,24 0 34 16,4 0-39-1,7-10 1-15,7-2 0 0,8-1 1 16,2-9-4-16,5 3 0 0,-1 1 0 16,4-1 1-16,-4-3-7 15,0 9 1-15,-7 4-5 16,-7 6 0-16,-10 6-4 31,-8 6 1-31,-6 16 6 31,41-12 8-31,-112 31 4 0,35 9 0 16,4-15 6-16,10-4 1 16,11-9 3-16,11-3 1 15,6-6-9-15,8-10 1 16,6-6-4-16,8-6 0 16,3-3-2-16,-3-4 1 0,-1 0-2 15,1 1 1-15,-8 6-1 16,-2-1 1-16,-1-2-3 15,-7 3 1-15,0-1-6 16,0 1 1-16,3 0-9 0,1 0 0 16,3 2 0-16,3-2 0 31</inkml:trace>
  <inkml:trace contextRef="#ctx0" brushRef="#br0" timeOffset="11008.057">21576 10853 38 0,'0'-4'19'0,"7"1"-18"16,0-3 40-16,0-6-38 16,4-4 0-16,3-3 1 0,0 0 0 15,0 4-5-15,-3-1 0 16,-1 3 4-16,-3 1 0 16,-7 6-2-16,-3 6 1 15,-8 0-3-15,1 3 0 0,-5 12-4 16,1-2 1-16,-3 3-6 15,3-1 1-15,-4 10-6 16,4 0 0-16</inkml:trace>
  <inkml:trace contextRef="#ctx0" brushRef="#br0" timeOffset="11371.7173">21407 11028 31 0,'-4'19'15'0,"-31"-6"-10"16,28-7 22-16,-4 3-25 16,-7 1 1-16,-6-1 2 15,-1 0 0-15,4 1-5 0,3-1 0 16,1 1 4-16,3-1 1 15,3 1-2-15,0-1 1 0,8 0-2 16,-1-2 1-16,4-1-1 16,4 0 0-16,3-3-1 15,7 0 1-15,4-3-1 32,3-3 1-32,0 0-1 15,4 0 1-15,-4-3-6 16,7-1 1-16,0-2-8 0,-3 0 1 15,3-1-6-15,4-2 1 16</inkml:trace>
  <inkml:trace contextRef="#ctx0" brushRef="#br0" timeOffset="11624.3633">21699 10821 36 0,'-14'-3'18'0,"0"16"-13"16,7-10 27-16,-3 3-29 15,-5 10 0-15,1-1 3 16,0 4 0-16,0 0-7 16,0 3 1-1,3 0 5-15,4-3 0 16,4-4-2-16,3 1 1 16,3-3-2-16,4-1 1 0,0-6-2 15,8 1 1-15,-1-7-3 16,0 3 1-16,0-9-7 15,4 6 1-15,-1-4-11 16,15 4 1-16</inkml:trace>
  <inkml:trace contextRef="#ctx0" brushRef="#br0" timeOffset="12108.1021">22151 10608 44 0,'-7'9'22'0,"25"1"-15"0,-11-10 29 16,7 0-35-1,7-6 0-15,11-4 0 16,6-2 1-16,5-1-3 16,-1 1 1-16,0-4-3 15,-6 0 1-15,-5 4-6 16,-6-1 0-16,-7 1-7 15,-11 5 1-15</inkml:trace>
  <inkml:trace contextRef="#ctx0" brushRef="#br0" timeOffset="12255.06">22327 10417 36 0,'-42'28'18'0,"24"41"-15"0,15-57 29 0,-1 10-30 16,-3 7 0-16,0-1 0 15,0 10 1-15,4 2-6 16,-1 7 1-16,1 0-3 15,-1-3 1-15,0-9-8 16,1 6 1-16</inkml:trace>
  <inkml:trace contextRef="#ctx0" brushRef="#br0" timeOffset="12592.8523">22345 10646 27 0,'-39'-19'13'0,"14"35"-12"0,18-10 16 0,-3 6-16 31,-8 7 0-31,1 3 2 16,-5 13 1-16,1-4-3 16,0-3 1-16,0 4 3 0,3-11 0 15,4-2 1-15,4 0 1 16,2-6-1-16,5 2 0 15,6-8-1-15,8-4 1 0,3-10-2 32,7-2 1-32,4-3-2 15,3-4 0-15,15-3-2 16,-1 0 1-16,4-3-4 16,-4 7 1-16,0 2-7 0,-10 4 0 15,0 9-9-15,-11 0 1 16,-14 9-1-16,-10 4 0 0</inkml:trace>
  <inkml:trace contextRef="#ctx0" brushRef="#br0" timeOffset="12943.126">22020 11176 35 0,'-24'31'17'0,"-15"-12"-16"15,35-16 34-15,4 0-33 16,0 0 0-16,0 0 3 0,4 0 0 15,6-3-6-15,1-3 1 16,3-6 4-16,4-4 0 16,6-5-2-16,5-1 1 0,2 0-1 15,-6 3 0-15,14-9-1 16,10 3 0-16,4-6-1 31,0 6 1-31,0 3-1 16,-7 0 1-16,-4 7-1 15,-10 9 1-15,-7 0 0 16,-8 9 0-16,-3 6-1 0,-6 7 1 16,-8-3 0-16,-8 3 0 15,-6 3-5-15,-3 0 1 16,-8 3-6-16,-3 0 1 0,-7 0-8 16,3-3 0-16</inkml:trace>
  <inkml:trace contextRef="#ctx0" brushRef="#br0" timeOffset="13307.8305">22186 11182 36 0,'4'-10'18'0,"13"-2"-15"0,-10 9 26 16,4-3-28-16,3-1 0 15,11 4 0-15,-4 0 1 16,0 0-3-16,-3 3 1 15,-4 3-2-15,-4 0 0 0,-6 3-4 16,-11 4 1-16,-4 2-2 16,-3 1 0-16,-3 3 1 15,-5-4 0-15,1 1 5 0,0-1 0 16,0 1 7-16,0-7 0 16,3 0 3-16,8 1 0 15,3-7 0-15,3 3 1 0,4-3-2 16,7 0 1-16,7 0-5 15,0-3 1-15,4-1-3 32,3 1 1-32,7 0-3 15,0 0 0-15,4 0-8 16,-4 3 1-16,-6 3-9 16,-5 10 0-16</inkml:trace>
  <inkml:trace contextRef="#ctx0" brushRef="#br0" timeOffset="13543.5797">21809 11652 53 0,'-85'10'26'0,"71"-10"-23"0,14 0 43 0,7-7-42 16,14-5 0-16,11-7 3 16,14-3 1-16,3 3-9 15,4-3 0-15,11 0 6 0,-1 4 0 16,15 2-3-16,3 6 1 15,0-2-2-15,-3-1 1 32,-4 1-9-32,0-1 0 15,-4 4-12-15,15-1 1 0,-7-2-3 16,-15-4 1-16</inkml:trace>
  <inkml:trace contextRef="#ctx0" brushRef="#br0" timeOffset="17964.1153">20352 8253 34 0,'3'-3'17'0,"8"-10"-10"0,-4 20 18 0,0-7-24 16,4 3 0-16,-1-3 1 31,4 6 0-31,-3-6-2 16,6 3 0-16,-2 3-1 16,-1 1 1-16,-4 2-8 0,-3 1 0 0,-7 5-3 15,0 4 0-15</inkml:trace>
  <inkml:trace contextRef="#ctx0" brushRef="#br0" timeOffset="18308.8589">20211 8535 26 0,'-39'32'13'0,"-11"5"-9"0,43-34 21 0,0-3-23 15,0 4 1-15,0-4 1 16,0 0 0-16,4-4-5 15,3-5 1-15,14-7 3 16,3-3 0-16,8 1-1 16,10-4 0-16,4-3-1 15,3 0 1-15,4-1-1 0,7 1 1 16,0 7-2-16,14 2 1 16,4 0-1-16,-1 4 1 0,-3 2 0 15,-10 1 0-15,-11-1 0 16,-8 7 0-16,-9 3 0 15,-12 3 1-15,-6 7-3 16,-11-1 1-16,-11 7-4 31,-6 3 0-31,-12 3-7 16,-9 0 0-16,-5 12-3 0,1 1 1 16</inkml:trace>
  <inkml:trace contextRef="#ctx0" brushRef="#br0" timeOffset="18607.0593">20482 8485 17 0,'-7'-3'8'0,"-7"3"-4"0,11 3 10 0,-4 6-15 16,-4 4 1-16,-3 9 0 15,3 3 0-15,1-3 1 16,-1-3 0-16,-3 3 0 15,0 0 1-15,3 0 0 16,4-3 0-16,0-1 1 0,4 7 1 16,-1 0-1-16,4-3 0 15,-3 0-1 1,6-3 1-16,1-3-1 16,-1-4 0-16,1 1-1 15,-1-4 0-15,1-2-4 16,-1-4 0-16,4-3-6 15,0-3 0-15</inkml:trace>
  <inkml:trace contextRef="#ctx0" brushRef="#br0" timeOffset="19059.4172">20465 8642 19 0,'7'-13'9'0,"7"-2"-1"0,-4 5 7 15,4 1-14-15,4-7 0 16,0 4 0-16,3-1 0 0,0 1-2 0,7-1 1 15,-3 4 0-15,-4 2 1 32,-3 4-1-32,-4 0 0 15,-3 6 0-15,-8 0 1 16,1 0 1-16,-4 7 0 16,-4 2 1-16,-3 1 0 0,-4 3 0 15,1-1 1-15,-1 1-1 16,1-3 0-16,3-1-2 15,0 7 1-15,0-3-3 16,-1-4 1-16,5 1-3 16,-4-4 0-16,3 0-3 0,1-5 1 15,-1-4-1-15,1-4 1 16,-1-2 0-16,4 0 1 16,0-3 3-16,0-1 0 15,4 4 2-15,-1-7 1 0,1 4 1 31,3-4 1-31,3 1-1 16,8 2 1-16,0 1 0 16,-4 0 0-16,0 2-3 15,0 1 0-15,-3 6-4 16,-8 0 0-16,-3 6-6 16,-3 4 0-16</inkml:trace>
  <inkml:trace contextRef="#ctx0" brushRef="#br0" timeOffset="19794.2961">20440 8802 27 0,'-25'19'13'0,"15"-7"-7"16,10-12 21-16,0 0-26 15,0 0 1-15,3-6 1 16,8 0 0-16,-1-4-4 16,12 1 0-16,-5-1 3 0,4 1 0 15,0 3-2-15,1-1 1 16,-1 4-3-16,-4-3 0 15,5 3-3-15,-1 3 1 16,-7-3-2 0,0 3 0-16,-10 3-1 15,-8 0 0-15,-3-3 1 16,-4 6 1-16,-3 1 2 16,-3 8 1-16,-8-2 1 15,0 2 1-15,1-2 3 16,-1 0 0-16,4-1 1 15,3-2 0-15,4-4 1 16,0 0 0-16,7-3-1 0,3 0 1 16,8 0-2-16,-1-3 0 15,4 0-1-15,11 0 0 0,-4 0-1 16,4 4 1-16,-1-1 0 16,5 0 0-16,-5 3-1 15,1 0 1-15,-4 7-1 31,-3 6 1-31,-4-4-1 16,-7 4 1-16,-4 3-2 16,-3-3 1-16,0 6-3 0,-4 0 1 15,1-3-3-15,-1-3 1 16,-3-6-3-16,3-1 0 16,-3-3-1-16,4-5 0 0,-1-11 1 15,4-2 0-15,0-4 2 16,4-2 0-16,-1-1 1 15,4 0 1-15,0 1 2 16,0 2 1-16,0 1 2 16,0 2 1-16,0 1 1 15,0 2 1-15,0 1 1 0,0 3 1 16,0 0-2-16,0 3 0 16,0-6-1-16,4 3 0 15,3-1-1-15,0 1 1 0,0 0-2 16,0 0 0-16,3 3-1 15,1 0 1-15,0 0-3 32,3 0 1-32,0 0-7 15,3 0 1-15,15-6-9 16,7 3 1-16</inkml:trace>
  <inkml:trace contextRef="#ctx0" brushRef="#br0" timeOffset="20288.482">21318 8429 29 0,'-3'-3'14'0,"-15"-4"-6"16,18 4 17-16,-7 3-23 16,-7 0 0-16,-4 3 1 15,-3 7 1-15,0-1-5 16,0 4 0-16,3 2 3 0,8 7 0 15,3 0-1-15,3 3 0 16,4 3-1-16,4-2 0 16,3 2 0-16,3 0 1 0,1-6 0 15,-4 0 1-15,-4 0 1 16,-6 3 0-16,-4-3 0 16,-4 3 1-16,1-3-2 15,-4-6 1-15,-4-1-1 31,0-2 0-31,1-1-3 0,-1-2 1 0,7-4-5 32,4-3 1-32,4-3-7 0,10-9 1 0,7-4-5 15,0-6 1-15</inkml:trace>
  <inkml:trace contextRef="#ctx0" brushRef="#br0" timeOffset="20498.6315">21498 8516 30 0,'-7'4'15'0,"-7"36"-7"0,11-27 24 16,-8 9-29 0,-3 0 1-16,-4 6 1 15,8-6 0-15,3 0-7 16,3 3 0-16,4-3 5 16,0-3 0-16,7-7-2 15,0-2 1-15,4-7-4 16,3-3 0-16,0-6-6 15,4-7 1-15,3 0-6 0,0 1 0 16</inkml:trace>
  <inkml:trace contextRef="#ctx0" brushRef="#br0" timeOffset="20794.1373">21671 8601 31 0,'-14'50'15'0,"-18"-3"-9"0,25-31 21 0,-3 6-25 16,-1 3 1-16,-3-3 2 16,3-3 0-16,1-4-5 15,3-2 1-15,3-4 4 16,4-5 0 0,18-30-1-1,3-5 1-15,4-3-2 16,-1-4 0-16,1-3-1 0,10 7 0 15,1-4-3-15,-5 13 1 32,1 3-7-32,-4 6 1 15,1 7-8-15,-1 3 1 0,4 9-3 16,-1 3 0-16</inkml:trace>
  <inkml:trace contextRef="#ctx0" brushRef="#br0" timeOffset="20961.9893">22003 8642 29 0,'-14'9'14'0,"-18"26"-14"0,28-29 26 15,-3 7-25-15,-3-1 0 0,-1 1-1 16,4 2 0-16,0 1-4 16,0 0 0-16,0-4-5 31,-4 4 1-31</inkml:trace>
  <inkml:trace contextRef="#ctx0" brushRef="#br0" timeOffset="21162.1036">22066 8400 42 0,'0'-25'21'0,"7"0"-25"0,-3 19 39 0,3 3-36 15,0-7 1-15,-4 4-1 16,1 6 1-16,3 0-6 16,-3 0 1-16,-1 6-7 15,1 7 1-15</inkml:trace>
  <inkml:trace contextRef="#ctx0" brushRef="#br0" timeOffset="21411.2633">22154 8463 27 0,'-7'0'13'0,"7"16"3"16,-3-7 16-16,-1 4-31 31,-3 9 1-31,0 9 0 16,-3 7 1-16,-1 6-4 0,-3 0 0 15,0-1 2-15,3-2 1 16,1-3-1-16,-1-1 1 0,-3-2-3 15,3-4 1-15,1 1-5 16,3-7 1-16,0 0-7 16,0 0 0-16,3 0-2 15,1-6 0-15</inkml:trace>
  <inkml:trace contextRef="#ctx0" brushRef="#br0" timeOffset="21762.5189">22109 8651 30 0,'3'-25'15'0,"18"-6"-10"0,-14 21 29 16,4-2-32-16,3-4 0 16,4 1 3-16,-1-1 1 15,4 0-7-15,1 4 1 0,2 2 3 31,1 4 1-31,0 6-1 16,-4 0 0-16,-7 6-1 0,0 7 0 16,-7 2-1-16,-10 1 1 15,-8 6-1-15,-3 0 0 16,0 0 0-16,0 0 0 0,-4 0 0 16,-3 0 0-16,0-3-2 31,-4-4 0-31,4-2-5 15,3-1 1-15,1-5-8 16,6-4 1-16,8-6-4 0,3-10 1 16</inkml:trace>
  <inkml:trace contextRef="#ctx0" brushRef="#br0" timeOffset="21944.7477">22472 8391 44 0,'14'-6'22'0,"-3"3"-28"15,-4 3 43-15,3 0-37 16,1 0 1-16,-1 0 1 16,1-7 0-16,3 4-5 15,0 0 0-15,-3 0-3 16,-1 0 0-16,-3 3-6 0,1 6 0 16</inkml:trace>
  <inkml:trace contextRef="#ctx0" brushRef="#br0" timeOffset="22247.2766">22581 8269 34 0,'-7'15'17'0,"4"-5"-12"16,3-7 27-16,0 0-30 15,0 3 1-15,0 4 3 16,-4 2 1-16,1 7-8 15,-4 0 0-15,0 3 5 16,-4 3 1-16,0 13-1 0,1 2 0 16,3 1-2-16,3 0 0 0,1-7 0 15,6 4 0-15,8-10 0 16,-1-9 0-16,4-6 0 31,4-7 1-31,3-9-1 0,4-7 0 16,3-2-6-16,4-4 0 15,0-9-12-15,3 3 1 16,0 3-3-16,-3-6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3:09.1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6286 4060 26 0,'8'-21'13'0,"44"17"-10"15,-34 1 13-15,7 0-14 16,10 3 1-16,-3 0 1 16,0 0 0-16,-4 6-5 0,-7 10 1 15,-3 6 4-15,-11 3 0 16,-11 10-1-16,-10 2 0 16,-7 1-1-16,-7-7 1 15,-1 1-1 1,1-7 1-16,4-7-2 15,2-5 0-15,8-4-2 16,11 1 1-16,13-10 0 16,8 6 0-16,3 0 0 0,7 7 0 0,1-1 2 15,-1 1 0-15,-4 6 2 16,-6 3 0-16,-4 3 1 31,-3-3 0-31,-4-3 0 16,-4-1 0-16,-3 4-2 0,-3 3 0 15,-8 4-1-15,-3-4 1 0,-3 0-1 16,-5 3 0-16,1-3-5 16,0-6 1-16,3-6-8 15,1-13 0-15,10-7-8 16,10 1 1-16,4-13-1 16,7-6 0-16</inkml:trace>
  <inkml:trace contextRef="#ctx0" brushRef="#br0" timeOffset="163.6192">6675 4534 55 0,'-7'19'27'0,"10"12"-41"0,-3-21 61 15,4 8-47 1,3 4 0-16,0 0 1 16,0 6 0-16,3-2-5 15,4 2 1-15,1-6-5 16,2-10 0-16,4-5-7 15,11-14 1-15</inkml:trace>
  <inkml:trace contextRef="#ctx0" brushRef="#br0" timeOffset="465.5522">7045 4456 41 0,'-32'25'20'0,"39"0"-23"0,0-22 34 0,4 0-27 16,7-3 0-16,3-6 2 15,0-7 0-15,0 1-8 32,0-7 1-32,-3-9 5 0,0 3 1 15,-4-4-2-15,-7 1 1 16,-4 0-1-16,-3 3 1 16,-3 3-1-16,-4 6 1 15,-7 4-2-15,-4 5 0 16,-3 1-1-16,3 9 1 15,4 0-5-15,0 0 1 16,7 4-7-16,3-1 0 0,8 3-8 16,13-2 1-16,8-4-2 15,0-6 0-15</inkml:trace>
  <inkml:trace contextRef="#ctx0" brushRef="#br0" timeOffset="4410.9219">7616 4048 35 0,'11'0'17'0,"0"12"-17"0,-4-12 27 0,7 4-27 16,0 2 0-16,0 3 1 16,0 4 1-16,0 3-2 0,0 5 0 15,-3 1-4 1,0 7 1-16,-4-4-7 0,0 0 1 15</inkml:trace>
  <inkml:trace contextRef="#ctx0" brushRef="#br0" timeOffset="4820.3091">7571 4318 26 0,'-39'-4'13'0,"28"8"-5"0,11-4 15 15,7-4-22-15,7 1 1 0,8 3 1 31,6 0 1-31,0 0-4 0,0 0 0 16,0 0 2-16,-3 7 1 16,-4-4 0-16,0 6 0 15,-3 4-1-15,-4 6 1 16,-7-4-1-16,-3-2 1 16,-4 2 0-16,-4 4 0 0,-3 3-1 15,-3 3 0-15,-4-3-4 16,-8 0 0-16,-2-3-4 15,-8 3 1-15,0-3-3 16,0-4 1-16,8 1-1 16,-1-6 1-16,11 2 4 15,3-6 1-15,8 7 4 0,6-4 1 16,11 4 2-16,4-1 0 16,7 1 0-16,3-7 0 0,4 0-1 15,0-6 1-15,-1-6-2 16,5-6 0-16,2-7-8 15,1 0 0-15,7-3-7 32,7-3 0-32</inkml:trace>
  <inkml:trace contextRef="#ctx0" brushRef="#br0" timeOffset="5004.0391">8082 4045 39 0,'-39'19'19'0,"50"-1"-20"0,-4-18 29 0,4 7-28 16,-1 2 1-16,11 4 1 16,4-7 0-16,7-3-6 15,-4-3 0-15,0-3-4 16,0-6 1-16,1-7-4 0,-1 3 0 16</inkml:trace>
  <inkml:trace contextRef="#ctx0" brushRef="#br0" timeOffset="5265.308">8467 3954 27 0,'-18'19'13'0,"-17"21"-14"0,21-24 22 0,0 9-21 16,-4 10 0-16,0 2 0 16,1 7 1-16,-8-3 0 15,-3-7 0-15,7-5 3 0,-4-4 0 16,4-6 2-16,3-7 0 15,4-2 0-15,3-4 1 16,11-3-1-16,7-6 0 0,4-10-2 16,7-2 0-16,3-10-3 15,3-7 1-15,1 7-3 16,0-3 1-16,0 0-8 31,-4 3 1-31,-4 12-8 0,1 7 0 0</inkml:trace>
  <inkml:trace contextRef="#ctx0" brushRef="#br0" timeOffset="6222.3318">8276 4430 26 0,'-42'63'13'0,"-25"6"-7"0,46-44 12 16,-1 13-15 0,-9 0 1-16,3 2 2 15,3 1 0-15,4-6-7 16,3-7 1-16,7-9 5 15,4-4 0-15,4-8-1 16,13-20 1-16,5-9-2 0,2-9 1 16,11-13-2-16,4 3 1 15,7 0-2-15,-4-3 1 16,1 7-2-16,-5 5 1 16,-3 7-1-16,-3 6 0 15,-4 4 0-15,-3 5 1 16,-7 4-1-16,-4 9 1 15,-7 10 0-15,-4 9 0 16,-3 9 0 0,0 7 1-16,-4 6-1 15,-3 0 0-15,0-1-1 0,0-2 0 32,-4-6-5-32,4-16 1 15,7-10-2-15,0-12 1 16,4-7-2-16,6-5 1 15,4-7 0-15,0-3 0 16,0 3 4-16,0 6 1 0,0 3 1 16,-7 7 1-16,4 0 1 15,-8 12 1-15,1 4 2 16,-4 2 0-16,3 1 1 16,1-1 0-16,-1-2-2 15,1-4 0 1,6-3-1-16,4 0 0 15,0-6-3-15,0-6 1 0,1-4-5 16,2-6 1-16,4-6-3 16,0 3 1-16,0-3-3 15,4-3 0-15,0 3 0 16,-1 0 1-16,-3 6 3 16,-3 3 1-16,-4 4 3 15,-3 9 1-15,-4 6 2 0,-4 3 1 16,1 7 0-16,-4-1 0 15,3 1-1-15,0 2 1 16,1 1-4-16,3-7 0 16,0-2-3-16,0-7 0 0,3-3-3 15,5-1 1-15,-1-5-1 16,0-7 1-16,3-2-1 31,1-4 1-31,-1 0 2 16,1 9 1-16,0-6 2 0,-1 10 0 15,-3-4 2-15,0 7 0 16,-7 6 2-16,4 6 0 16,-4 13 1-16,0 3 1 15,-4 9 0-15,1 4 0 0,-4 9 0 16,0 6 0-16,0 0-1 16,0 10 1-16,-1-10-2 15,-2-6 1-15,-1-7-2 16,1-2 1-16,-4-10-2 15,3-3 1-15,0-6-1 16,1-7 0-16,-1-6-7 0,1-3 1 16,-1-3-10-16,8-13 1 15,6-9-3-15,-24-12 0 16</inkml:trace>
  <inkml:trace contextRef="#ctx0" brushRef="#br0" timeOffset="6954.4934">9070 3988 26 0,'-25'25'13'0,"4"29"-11"16,18-39 14-16,-5 11-16 0,1-1 0 15,-3 6 1-15,3-6 0 16,0-3-1-16,3-6 0 16,1-4 0-16,-1-9 0 15,4-12-1-15,7-13 0 16,4-9 0-16,-1-7 1 15,8 0 0-15,10 1 0 0,7-1 2 16,4 7 0-16,0 6 1 16,3 3 0-16,-6 6 1 15,-8 7 0-15,-3 5 0 16,-4 8 0-16,-4 8-1 16,-2 7 0-16,-5 9 0 15,-3 10 0-15,0 6 0 0,-7 3 0 16,-7 3-6-16,0-6 0 15,-3 0-5-15,-5-7 0 16,1-5-5-16,-3-7 0 16</inkml:trace>
  <inkml:trace contextRef="#ctx0" brushRef="#br0" timeOffset="7273.3444">9035 4186 27 0,'-7'-13'13'0,"14"4"-15"0,-4 12 22 0,4 0-20 16,4-3 1-16,6 0 0 16,5 3 0-16,2 0-2 15,1 1 1-15,-4-1 1 16,0 0 1-16,-7 3-3 0,1 0 1 0,-12 7-3 16,-3 3 1-16,-7-1-1 15,-4 7 0-15,-3 0 0 16,-10-3 0-16,2-3 3 15,5-4 1-15,-1 1 3 32,8-7 0-32,3 0 1 15,3-2 0-15,4-4-1 0,11-4 1 16,6-5-3-16,8 0 1 16,0-1-2-16,6 1 0 0,-2-1-4 15,2 7 0-15,-6 3-7 16,-4 6 1-16</inkml:trace>
  <inkml:trace contextRef="#ctx0" brushRef="#br0" timeOffset="7490.3932">8985 4584 30 0,'-49'10'15'0,"17"-1"-3"16,29-6 21-16,-1-3-29 15,4 0 1-15,0 0 1 0,7-6 0 16,11-7-8-16,3-6 0 15,4-2 5-15,13-5 1 16,5 4-4 0,3 1 1-16,3-11-7 15,-3 10 1-15,-4 3-6 16,-7 1 0-16,-6 2-4 16,-8 10 1-16</inkml:trace>
  <inkml:trace contextRef="#ctx0" brushRef="#br0" timeOffset="7626.9771">9331 4427 30 0,'-32'25'15'0,"0"26"-16"0,29-39 26 16,-8 4-26-16,1 12 1 16,-4 13 1-16,0 6 0 15,-1-3-2-15,5 3 0 16,3-3-5-16,0-4 1 16,3-5-3-16,8-7 0 0</inkml:trace>
  <inkml:trace contextRef="#ctx0" brushRef="#br0" timeOffset="7906.3101">9306 4641 31 0,'7'-25'15'0,"-17"6"-14"0,6 22 27 16,-10 9-26-16,-7 7 1 0,-7 6 5 31,-8 10 0-31,1 6-8 16,0 9 0-16,3-6 6 15,4-7 1-15,7-2-2 16,10-1 1-16,4-6-3 0,7-2 0 16,11-5-2-16,10-8 1 15,11-7-2-15,10-6 1 0,7-6 0 16,1-10 0-16,3-9-7 16,3-9 0-16,4-7-9 15,18 0 0-15,-15-12-2 16,-6 6 1-16</inkml:trace>
  <inkml:trace contextRef="#ctx0" brushRef="#br0" timeOffset="8127.6833">9744 4336 47 0,'-36'22'23'0,"44"-15"-32"0,2-7 47 0,8-7-36 15,6 1 0-15,8-6 1 16,-4-4 1-16,4-3-6 16,-4-3 1-16,4-3-3 15,-4 0 1-15,-3 0-9 16,-4-7 1-16,-3-2-3 0,-8 0 0 16</inkml:trace>
  <inkml:trace contextRef="#ctx0" brushRef="#br0" timeOffset="8407.1825">9952 3907 36 0,'-21'25'18'0,"-8"53"-21"16,26-43 35-16,-4 18-30 15,-4 22 1-15,-3 7 1 16,-3 3 0-16,-1 15-6 16,-3 7 1-16,0-10 4 15,-4-9 0-15,0-7-1 0,1-18 1 16,2-13 0-16,5-12 1 15,-1-13 0-15,4-13 0 16,0-9-1-16,3-6 0 16,4-9-1-16,4-13 0 0,6-4-2 15,11-5 1-15,11-1-2 16,10-5 1-16,8-4-3 16,2 0 0-16,5 0-8 15,6-3 1-15,8 3-6 0,3 3 0 16</inkml:trace>
  <inkml:trace contextRef="#ctx0" brushRef="#br0" timeOffset="8657.9133">10594 3888 58 0,'-7'3'29'0,"-7"-3"-34"0,7 3 54 0,-4 4-47 15,-3 5 0-15,-4 7 1 16,-13 6 0-16,-8 9-4 16,-21 14 0-16,3 5 1 15,8 0 1-15,3 0-8 16,7-6 1-16,8-6-8 16,9-13 0-16,8-2-4 15,7-8 1 1</inkml:trace>
  <inkml:trace contextRef="#ctx0" brushRef="#br0" timeOffset="8812.2131">10164 4352 44 0,'3'-3'22'0,"-3"0"-23"15,0 3 41-15,7 3-39 16,0 3 0-16,4 1 0 16,-1 5 1-16,4-6-3 0,4 4 1 15,3-4-6-15,4-3 1 16,7-3-7-16,-1-9 1 15,5-7-3-15,-1-9 1 32</inkml:trace>
  <inkml:trace contextRef="#ctx0" brushRef="#br0" timeOffset="9112.4396">10545 4117 39 0,'-15'-6'19'0,"12"-1"-14"0,3 4 40 16,-4 3-42-16,1 0 0 15,-1 0 0-15,1 3 0 16,3 1-5-16,0-1 0 15,0-3 2-15,0 3 1 16,3 0-6-16,1-3 1 0,3 3-5 16,0 0 1-16,0 0-1 15,0 0 1-15,4-3-1 16,-4 0 1-16,0 0 3 16,0-3 1-16,0 3 6 15,-7 0 1-15,0 0 1 16,-7 7 0-16,0 5 1 31,-4 1 0-31,1 5-1 16,-1-2 1-16,0 0-7 15,4 0 1-15,0-1-8 16,4 1 0-16,3 0-2 0,3-4 1 16</inkml:trace>
  <inkml:trace contextRef="#ctx0" brushRef="#br0" timeOffset="9377.2754">10142 4622 48 0,'-3'6'24'0,"10"-6"-33"15,0-6 51-15,7-4-41 16,7 4 1-16,7-6 0 16,4-4 0-16,0-3-3 15,3-3 1-15,0 0-2 16,-6 6 0-16,-1-5-6 16,-3-1 0-16,-8 6-6 0,1-3 1 0</inkml:trace>
  <inkml:trace contextRef="#ctx0" brushRef="#br0" timeOffset="9742.0928">10492 4296 35 0,'-14'18'17'0,"-1"45"-16"15,8-50 26-15,-3 9-26 0,-1 12 0 16,1 7 0-16,-1 12 0 16,-7 7-2-16,4 3 1 15,4-4-1-15,3 1 1 16,3-16-5-16,1-10 1 15,-1-6-3-15,8-6 1 0,-1-12-2 16,4-17 0-16,4-11 1 16,-4-14 0-16,3 1 6 15,-6-7 0-15,-1 7 5 16,-3 0 0-16,-7 15 4 0,-3 10 1 16,-4 2 2-16,0 8 1 15,-1 2-2-15,1 0 0 16,4 0-3-16,3 1 1 15,3-4-3-15,4 0 0 16,7 0-3-16,11-6 1 16,3-3-3-1,7-7 1-15,-3 1-8 16,7-4 0-16,3 3-9 16,7-2 1-16</inkml:trace>
  <inkml:trace contextRef="#ctx0" brushRef="#br0" timeOffset="10195.5941">11155 3756 37 0,'-7'16'18'0,"14"15"-19"0,0-24 23 16,3 5-22-1,5-2 1-15,6-4 0 16,11 0 0-16,3 0-3 15,0 1 0-15,-3 2-6 16,-4-3 0-16,-10 7-2 16,-15 3 1-16</inkml:trace>
  <inkml:trace contextRef="#ctx0" brushRef="#br0" timeOffset="10391.5119">10968 4252 42 0,'-7'3'21'0,"53"-25"-26"0,-32 9 43 0,10-5-36 16,12-8 0-16,3-5 1 16,13 3 0-16,16-3-4 15,2-1 1-15,-6 1-1 0,-8 3 0 16,-10 6-7-16,-7 6 0 16,-8 7-6-16,-9 9 1 15</inkml:trace>
  <inkml:trace contextRef="#ctx0" brushRef="#br0" timeOffset="10586.8878">11074 4148 39 0,'-39'54'19'0,"11"8"-21"0,24-40 34 0,-3 6-32 15,-3 7 1-15,2 6-1 16,-2-1 1-16,3 17-1 15,0-4 0-15,0 4-1 16,3-4 1-16,1 0-6 16,3-6 1-16,0-3-6 15,7-16 0-15</inkml:trace>
  <inkml:trace contextRef="#ctx0" brushRef="#br0" timeOffset="10762.7023">10996 4575 42 0,'7'-16'21'0,"21"-18"-22"15,-17 21 36-15,7-3-33 16,10 1 0-16,4-10 0 16,6-7 1-16,19-2-4 15,-4-4 1-15,0 4-1 16,-8-1 1-16,-6 7-7 0,-3 3 0 31,-19 6-7-31,-3 10 1 16</inkml:trace>
  <inkml:trace contextRef="#ctx0" brushRef="#br0" timeOffset="11009.6403">11292 4409 28 0,'-35'28'14'0,"28"0"-5"0,11-25 18 15,-4 3-24-15,3-2 1 0,4-1 5 16,4-3 0-16,3-7-10 31,4-2 1-31,3-4 7 16,0-5 0-16,0-11-1 15,0 1 0-15,-3-3-2 16,-1-4 0-16,-6 7-2 16,-4 0 1-16,-3 6-5 0,-1 6 0 15,-3 7-6-15,0 9 1 16,0 6-8-16,0 7 1 16,0 2-4-16,-10 10 0 15</inkml:trace>
  <inkml:trace contextRef="#ctx0" brushRef="#br0" timeOffset="11211.9757">11134 4681 40 0,'0'-9'20'0,"17"-32"-25"16,-6 32 38-16,3-4-32 15,0-2 0-15,4-4 0 16,10 0 0-16,4 0-2 15,-1 3 1-15,1 1-3 16,-4 5 1-16,-6 4-6 0,-5 3 0 16,-6 6-3-1,-4 6 0-15</inkml:trace>
  <inkml:trace contextRef="#ctx0" brushRef="#br0" timeOffset="11761.0841">11307 4663 17 0,'-36'34'8'0,"19"7"-2"0,13-35 10 16,-3 10-14-16,0-7 1 15,0 1 2-15,0 2 1 16,0-6-7-16,3 1 1 16,1-4 4-16,3-3 0 15,0-6-1-15,7-4 0 16,0-9-1-16,7-6 0 16,11 3-2-16,6 0 1 15,-2 3-1 1,-1 1 1-16,0 5-2 15,-3-3 1-15,-1 4 0 16,-6 6 1-16,-7-1 0 0,-8 14 0 16,-3 2 0-16,-3 0 0 15,-1 4 0-15,-3 0 1 16,0-4-1-16,-4 0 0 0,4 1-1 16,4-7 1-16,3 0-2 15,0-3 1-15,0 0 0 16,3-6 0-16,4-1-1 15,4-2 1-15,-4 3-1 16,0 0 1-16,0-1 0 16,-3 1 0-16,-4 6 0 15,-4 6 0-15,-3 7-1 16,0-1 1-16,-3 4 1 16,-5 0 0-16,1 6 1 15,4-4 1-15,-4 4-1 16,3-6 1-16,-3-3-1 15,3-1 1-15,8 1-1 16,-4-1 0-16,0-2-2 16,10-1 1-1,4-3 0 1,0 1 0-16,4-4-5 0,7-3 1 16,3-3-9-16,10 3 1 15,8-13-3-15,0-6 1 0</inkml:trace>
  <inkml:trace contextRef="#ctx0" brushRef="#br0" timeOffset="12226.7801">11949 4173 39 0,'-4'0'19'0,"25"-9"-24"16,-10 3 35-16,6-1-29 15,8-5 0-15,3-4 0 31,1-6 1-31,-1 3-2 16,0-3 0-16,-3 4-3 16,-4-1 1-16,-3 3-5 0,-4 0 1 15,-4 1-5-15,-6 2 1 16</inkml:trace>
  <inkml:trace contextRef="#ctx0" brushRef="#br0" timeOffset="12526.817">12153 3841 30 0,'-10'9'15'0,"-8"35"-12"15,14-28 25-15,-6 9-26 0,-4 25 0 16,0 16 0-16,-4 16 1 16,0-1-4-16,1 1 1 15,3-1 2-15,0 7 0 16,-1-6 1-16,-2-10 0 16,6-13 1-16,-3-5 0 15,3-11 1 1,1-14 0-16,-8-7 0 15,8-10 0-15,-1-9-2 16,0-12 0-16,1-13-1 16,3-9 0-16,3-10-2 15,4 6 1-15,11-2-1 16,3-1 0-16,11 4-1 16,10-1 0-16,4 4-6 0,0-1 0 15,3-2-7-15,4-1 0 16,0 4-2-16,-8-10 0 0</inkml:trace>
  <inkml:trace contextRef="#ctx0" brushRef="#br0" timeOffset="12771.3369">12764 3907 40 0,'3'-16'20'0,"11"7"-16"15,-14 9 38-15,0 0-37 0,0 0 0 16,0 0 2-16,-3-3 1 15,-4 3-10-15,-4 6 1 16,-7 6 6-16,-3 7 0 31,-11 6-3-31,-10 10 0 16,0 6-1-16,-11 2 1 16,3 1-6-16,8-3 1 0,7 0-8 15,0-3 1-15,10-4-8 16,7 4 1-16</inkml:trace>
  <inkml:trace contextRef="#ctx0" brushRef="#br0" timeOffset="13063.0007">12305 4421 38 0,'-18'9'19'0,"11"-2"-18"0,7-7 26 15,4-3-25-15,-1-1 1 16,4 4 4-16,4 0 1 16,7-6-9-16,10-3 1 15,7-7 5-15,4 0 0 16,3-5-1-16,4-1 0 16,-4-4-2-16,1-2 0 0,-1 0-1 15,0-3 0-15,-3 6-4 16,-4-1 1-16,-3 8-8 15,-4 2 1-15,-6 3-7 0,-8 4 0 16</inkml:trace>
  <inkml:trace contextRef="#ctx0" brushRef="#br0" timeOffset="13289.1232">12696 4007 40 0,'-10'19'20'0,"3"22"-20"16,7-29 32-16,0 7-32 16,0 9 0-16,0 4 1 15,0 12 0-15,-4-7-1 16,1 4 0-16,-1-7-2 31,1 1 0-31,3-4-4 16,0-2 0-16,-4-4-6 0,4-3 1 15</inkml:trace>
  <inkml:trace contextRef="#ctx0" brushRef="#br0" timeOffset="13681.9865">12640 4148 41 0,'-14'0'20'0,"32"-6"-26"15,-15 6 37-15,4 0-31 16,0-3 0-16,0 6 1 16,0-3 0-16,4 0-2 15,-1 3 1-15,1-3-3 16,0 3 0-16,-1 0-2 16,-3 1 1-16,0 5-1 0,0-6 0 15,-3 0 1-15,-1 0 0 16,-3 4 5-16,-3-4 0 15,-1 3 3-15,-3 0 0 16,0 1 1-16,0 2 1 16,0 0-1-16,0 4 0 15,0-1-3-15,4-2 1 16,-1-1-2-16,0 1 0 16,4-1-1-16,0-6 1 0,4 0-3 15,3 4 0-15,0-4-5 16,0-3 1-16,0 0-5 31,4 3 0-31</inkml:trace>
  <inkml:trace contextRef="#ctx0" brushRef="#br0" timeOffset="13881.7135">12693 4424 33 0,'-11'6'16'0,"8"-9"-14"16,3 3 26-16,0 0-27 15,3 3 0-15,-3-3 1 0,7-3 0 16,4-3-3-16,0-3 1 16,3 2 1-16,3-2 0 15,1 0-2-15,0-4 0 16,-1 1-5-16,1 2 0 31,-4 4-5-31,-3 3 1 16</inkml:trace>
  <inkml:trace contextRef="#ctx0" brushRef="#br0" timeOffset="14361.1587">12651 4572 25 0,'-39'28'12'0,"7"22"-8"0,21-41 18 16,1 4-19-16,-1-1 0 0,1-2 2 15,3-4 0-15,3-3-6 16,4-3 0-16,4-9 4 15,6-4 1-15,4-2-2 16,8-1 0-16,-1-3-1 16,0 0 0-16,0 1-1 15,4-1 1-15,-1 0-1 16,1 0 0 0,-4 3 0-16,0 4 0 15,-6 2 1-15,-1 4 0 16,-7 3 0-16,-7 9 0 15,-4 4 0-15,-3 2 1 16,-3 4-1-16,-1-7 1 0,0 4-1 16,1-1 0-16,3 1 0 15,0-4 0-15,0-2-1 16,0-1 1-16,3-3-1 16,1 3 1-16,-1-2 0 15,0-1 0-15,4 0 0 16,0 0 0-16,0 3 0 0,0-3 0 15,0 0 0-15,0 1 0 16,0-4-1-16,8 0 0 0,-1 0-3 16,3-7 1-16,1-2-6 15,3 0 0-15,4 2-7 16,3-2 1-16</inkml:trace>
  <inkml:trace contextRef="#ctx0" brushRef="#br0" timeOffset="14879.2557">13247 4167 39 0,'-11'50'19'0,"-10"10"-16"16,14-41 30-16,-11 9-30 16,1-3 1-1,-4 3 1-15,-4 0 1 0,0-3-7 16,-3-3 0-16,3-3 5 15,8-6 1-15,3-7-3 16,3-12 1-16,7-7-2 16,11-6 1-16,8-9-2 0,6-13 1 15,7-6-2-15,4-6 1 16,-1 3 0-16,1 6 0 31,18 0-1-31,-5 10 1 0,-2 9 0 16,-8 12 1-16,0 4 0 15,-10 12 0-15,0 12 1 16,-15 7 0-16,-6 10 0 31,-4 5 1-31,-4 1-3 16,1 0 0-16,-4-7-8 0,-4 0 0 16,4-2-9-16,0-1 0 15</inkml:trace>
  <inkml:trace contextRef="#ctx0" brushRef="#br0" timeOffset="37298.455">9754 12173 9 0,'-60'12'4'0,"-10"-2"5"16,56-10 4 0,-4-3-12-16,-7-4 1 0,-3-2 1 0,-4-4 1 31,-3-9-4-31,-11-6 0 0,-10-9 2 15,-8-10 0-15,8-7-1 16,3-15 1-16,7-6-1 16,7-22 0-16,7-16-1 15,11-13 1-15,11-15-1 0,10-15 0 16,10 2 0-16,22-15 1 16,10-7-1-16,11 10 1 15,0-4-1-15,0 1 0 16,4 6 0-16,-1 19 1 0,15 0-1 15,3 6 1-15,3 6-1 16,-6 22 0-16,-1 13 1 16,1 9 0-16,-4 22-2 15,11 13 1-15,-1 22 0 32,4 21 1-32,-7 38 0 0,-10 41 1 15,-11 22 0-15,-4 25 0 16,-3 29 1-16,-11 5 0 15,-3 16 0-15,-11 16 1 16,-10 0-2-16,-11 25 0 16,-11-3 0-16,-17 0 1 0,-21 0 0 15,-22-10 0-15,4-15 0 16,4-13 0-16,-1-6-1 16,4-29 1-16,-3-18 0 15,-8-19 0-15,-10-21-5 16,3-23 1-16,4-16-8 0,4-15 1 15,13-13-6-15,-13-21 0 16</inkml:trace>
  <inkml:trace contextRef="#ctx0" brushRef="#br0" timeOffset="40449.989">9028 12063 24 0,'-4'35'12'0,"1"59"-9"0,3-63 13 16,-4 13-15 0,4 19 1-16,-4 15 2 0,1 4 1 0,-4 2-5 15,0-5 0-15,0-10 3 16,3-7 1-16,1-2-2 15,-1-13 1-15,1-19-2 32,3-9 1-32,0-16-1 0,0-3 0 15,3-16-1-15,4-12 1 16,0-6-1-16,7-7 1 16,4-6-2-16,7 6 1 15,6 7-1-15,5 9 1 0,-1 12 0 0,-3 10 0 16,-7 6 0-16,-4 13 1 15,-7 2 0-15,-4 8 1 16,-10 2 2-16,-7 3 0 31,-3 7 0-31,-8-13 0 16,-7 3 0-16,1-6 0 16,-1-6-1-16,4-4 0 0,0-5-2 15,3-1 1-15,4-6-3 16,3-6 1-16,4-7-6 15,7-3 0-15,7-3-6 16,14-2 1-16,11-1-5 0,4-10 1 16</inkml:trace>
  <inkml:trace contextRef="#ctx0" brushRef="#br0" timeOffset="40916.0381">9398 12816 34 0,'-14'50'17'0,"7"-3"-17"0,7-38 31 0,0-2-29 15,0-1 1-15,0-3 1 32,0-3 0-32,0-6-6 0,3-7 1 15,1-6 3-15,3-6 1 16,4 3-2-16,6-9 0 16,-3-7-4-16,4 4 0 15,0 2-3-15,-1 4 0 16,1 9-2-16,-4 4 1 15,0 8 0-15,-3 14 0 0,-8 8 7 16,-3 4 0-16,0 6 4 16,-3 4 0-16,3-4 2 15,3 0 1-15,1-3-1 0,3-7 1 16,3-5-3-16,1-10 1 16,10-7-3-16,0-5 1 15,4-7-1-15,-4 3 1 16,-3-6-2-16,-4 4 0 0,-7-1 0 31,-11 6 0-31,-6 1 0 16,-8 2 0-16,1 4-1 15,-1 6 1-15,0 0-1 16,1 6 1-16,-1 1-4 16,4-4 1-16,7 3-5 15,3 3 0-15,4-5-5 16,7-1 0-16,7-10-3 0,8 1 1 15</inkml:trace>
  <inkml:trace contextRef="#ctx0" brushRef="#br0" timeOffset="41415.0924">9917 12750 30 0,'-18'12'15'0,"-10"-9"-15"16,24 1 30-16,-6-1-28 15,-1 3 1-15,0 3 2 16,-3 4 0-16,4 6-6 15,3-4 0-15,0 1 4 16,7 0 0-16,3-4-1 16,1-2 0-16,6-4-1 0,8-3 1 15,0-6-1-15,-1-6 1 16,4-7-1-16,-3-6 0 16,3-6 0-16,-3-4 1 0,-4 1-2 15,-3 0 1-15,-4 9-1 16,-4 3 1-16,-3 6 0 31,-3 10 0-31,-1 10-1 0,1 8 1 0,-5 4 0 16,5-3 1-16,-1 3-1 31,1-1 0-31,3 1 0 0,0 0 0 16,0 0-2-16,0-4 1 15,3-5-7-15,4-4 1 0,1-3-6 16,2-6 1-16,4-3-4 15,4-7 0-15</inkml:trace>
  <inkml:trace contextRef="#ctx0" brushRef="#br0" timeOffset="41801.0106">10118 12671 31 0,'-25'44'15'0,"7"0"-9"15,15-28 26-15,-1 6-29 16,1 9 0-16,-1-6 2 15,4-3 0-15,4 3-6 16,3-9 0-16,3-7 4 0,4-2 1 16,4-14-1-16,7-8 0 15,3-10-2-15,-3-10 1 0,3-18-1 32,0-7 0-32,-3-15 0 15,-4 0 0-15,-3-7-1 0,-1 13 0 16,1 6 0-16,-4 10 0 15,-3 12 0-15,-1 13 0 16,-3 16 1-16,-3 5 0 16,-4 17 0-16,-7 15 1 0,-4 16 0 15,-3 21 0-15,-7 14-1 16,0-1 1-16,0-3-2 16,3-3 0-16,7-9-5 15,8-10 0-15,6-10-7 16,4-11 0-16,11-7-5 15,3-16 1-15</inkml:trace>
  <inkml:trace contextRef="#ctx0" brushRef="#br0" timeOffset="42019.8103">10545 12558 41 0,'-25'57'20'0,"-3"15"-19"15,24-53 36-15,1 6-36 16,-1 3 1-16,1 0 0 16,3 1 1-16,0-7-4 0,3-7 1 15,4-5 1-15,4-7 1 16,3-9-6-16,3-7 1 16,5-3-6-16,-1-9 0 0,0 0-5 15,0-6 0-15</inkml:trace>
  <inkml:trace contextRef="#ctx0" brushRef="#br0" timeOffset="42350.4468">10700 12584 35 0,'-14'25'17'0,"-8"28"-13"0,15-34 30 16,-3 0-30-16,-1 3 0 16,4 3 1-16,0 0 1 15,4-3-8-15,3 0 0 16,0-7 5-16,7-5 0 0,0-7-1 15,3-9 0-15,4-4-1 16,1-2 0-16,9-13-1 16,-3 3 0-16,1 0-1 15,-1 3 1-15,-7 0-2 16,0 3 1-16,-7 4 0 16,0 6 0-16,-3 9 0 15,-4 3 1-15,0 6 0 16,-4 4 1-16,1 0 0 15,-1 0 0-15,4-1-1 0,4-2 1 16,-1-1-5-16,8-5 0 16,-1-1-7-16,4-6 0 15,7-3-4 1,-3-13 1-16</inkml:trace>
  <inkml:trace contextRef="#ctx0" brushRef="#br0" timeOffset="42630.605">11045 12537 37 0,'-10'-7'18'0,"3"35"-16"0,3-21 33 16,-6 5-32-16,-1 4 1 15,-3 0 1-15,3 6 1 0,4-7-8 16,4 1 0-16,3-3 4 16,3 2 0-16,8 1-1 15,0 0 1-15,-1-4-1 16,-3 1 0-16,0-1 1 15,0 1 1 1,0-1 0-16,-3 1 0 16,-1 6-1-16,-3-4 1 15,0 1-2-15,-3-3 1 0,-1-4-7 16,1-3 1-16,-1-3-8 16,4-3 0-16,0-9-5 15,7-7 0-15</inkml:trace>
  <inkml:trace contextRef="#ctx0" brushRef="#br0" timeOffset="42767.4476">11084 12649 40 0,'18'-9'20'0,"10"-32"-21"15,-14 26 35-15,0-11-34 16,4-2 0-16,3-3-4 16,0 6 0-16,4 0-2 15,0 0 1-15,-1 0-7 0,1-1 1 0</inkml:trace>
  <inkml:trace contextRef="#ctx0" brushRef="#br0" timeOffset="42985.3112">11240 12355 44 0,'-22'47'22'0,"-2"66"-22"0,20-79 41 31,1 29-37-15,6-7 1-16,4-9-1 15,7-6 1-15,7-10-7 16,8-12 1-16,6-6-1 16,4-10 0-16,3-3-11 15,4-6 1-15,3-7-4 16,-3-9 1-16</inkml:trace>
  <inkml:trace contextRef="#ctx0" brushRef="#br0" timeOffset="44570.8079">11705 12251 24 0,'-21'-9'12'0,"17"9"-4"16,4 0 16-16,8-3-21 16,-1 3 0-16,3-3 2 15,1-1 1-15,3 1-8 16,4-3 1-16,3 0 4 15,7-4 1-15,4 1-2 16,-1-1 1-16,5-2-4 0,-1-4 1 16,-7-3-5-16,0 4 0 15,-6 2-5-15,-5 7 0 16,-6 0-2-16,-8 6 0 16,-3 3 0 15,-35 22 12-31,42-25 0 15,-42 25 0-15,0 6 7 16,-1 7 0-16,4-4 3 16,4-2 0-16,0 5-3 15,7-2 0-15,3-4-3 16,8-2 1-16,6-11-2 16,4 1 0-16,4-3-1 0,3-7 0 15,3-9-1-15,11-6 0 0,4-7 0 16,7-2 1-16,3-1-1 15,0-3 0-15,-3 0 0 16,-4 1 0-16,-3 2 0 16,-4 0 0-16,-3 4-2 15,-4 2 0-15,-3 4 0 16,-4 3 1-16,0 3-1 0,0 3 1 16,0 3-1-16,-4 1 1 15,1 2 0-15,-4 0 0 16,0 4-5-16,0-1 0 15,-4 7-7-15,-3 0 0 16,4 3-1-16,-11-6 1 16</inkml:trace>
  <inkml:trace contextRef="#ctx0" brushRef="#br0" timeOffset="44764.7736">11878 12439 35 0,'-4'-6'17'0,"-17"44"-19"0,21-32 35 16,0 13-32-16,0 9 1 0,-3 3-1 16,-1 10 1-16,1-3-3 15,-1-4 1-15,1 1-1 16,3-1 0-16,0-2-6 16,0-4 1-16,0-3-5 15,3-9 0-15</inkml:trace>
  <inkml:trace contextRef="#ctx0" brushRef="#br0" timeOffset="44966.9741">11733 12756 43 0,'-3'3'21'0,"10"-18"-23"16,0 11 40-16,4-2-35 15,3 0 0-15,7 0 1 16,4-1 0-16,6-2-6 15,1-4 1-15,0 7 3 16,3 0 1-16,-7 0-9 0,1 6 0 16,-8 3-9-16,0 6 1 15</inkml:trace>
  <inkml:trace contextRef="#ctx0" brushRef="#br0" timeOffset="45237.0191">11730 12925 39 0,'-42'22'19'0,"20"-19"-6"16,19-3 26-16,3 0-35 16,0 0 0-16,7 0 4 15,3-3 0-15,8 0-9 16,3 0 1-16,4-3 5 31,14 3 1-31,3-4-2 16,0 4 0-16,1 0-3 0,3-3 1 0,-4 0-1 15,-7 2 0-15,-3-2-2 16,0 0 0-16,-4-4-9 16,-3 1 1-16,-1 3-10 15,1 0 0-15,-7-13-1 16,-4-16 0-16</inkml:trace>
  <inkml:trace contextRef="#ctx0" brushRef="#br0" timeOffset="60795.4326">12548 12342 35 0,'-38'0'17'0,"52"-6"-8"0,-7 3 18 16,10 0-25-16,4-4 1 16,4 1 2-1,3 0 1-15,1-4-7 16,2 1 0-16,5 0 4 16,-1-4 1-16,0 0-2 15,0-2 1-15,4-4-5 0,0-3 1 16,-4 6-7-16,-10 4 1 0,-7-1-8 15,-11 7 1-15</inkml:trace>
  <inkml:trace contextRef="#ctx0" brushRef="#br0" timeOffset="61108.822">12615 12345 31 0,'-42'41'15'0,"3"28"-8"0,29-53 20 0,-1 9-24 16,-3 9 0-16,0 4 1 15,-4 6 1-15,4 0-6 16,0 6 0 0,7 3 5-16,7 0 0 15,7 1-1-15,7-7 1 16,4 0-1-16,3-3 0 16,4-13 0-16,6-9 0 0,-2-6-1 15,-1-4 1-15,0-5-2 16,0-11 1-16,4-5-1 15,3-10 1-15,1-3-2 16,-5 0 0-16,5-3-7 16,-1 0 0-16,-3 0-8 0,-4 0 1 15,-11 0-3-15,-17-6 1 16</inkml:trace>
  <inkml:trace contextRef="#ctx0" brushRef="#br0" timeOffset="61578.1787">12633 12408 34 0,'-18'3'17'0,"29"3"-21"16,-4 1 31-16,0 5-27 16,0 4 0-16,0 3 1 31,0 0 0-31,0 2-2 15,0-2 0-15,-3 0-2 0,-4 3 0 16,0 3-2-16,-4 0 0 16,1 0-1-16,-4-3 0 0,-4 0 1 15,1-6 1-15,-1-4 3 16,4-2 1-16,3-7 2 16,4 0 1-16,0-3-1 0,11-12 1 31,0 2-1-31,-1 1 1 15,1 2-3-15,-1 4 1 16,1 6-1-16,-4 7 1 16,-4 6 1-16,-3-1 0 0,-3 7 1 15,-1 3 1-15,1 7 0 16,-1-7 1-16,1-3-1 16,-1-4 1-16,1 1-2 15,3-6 0-15,0-7-2 0,0 0 1 16,0-6-1-16,3-3 0 15,4-6-5-15,0-7 0 16,4-3-6-16,3-6 1 16,7-6-3-16,0-7 1 15</inkml:trace>
  <inkml:trace contextRef="#ctx0" brushRef="#br0" timeOffset="62143.9027">12947 12421 29 0,'-4'-16'14'0,"-10"10"-12"15,11 15 27-15,-4 7-28 16,-7 2 1-16,-1 14 1 16,-2-4 0-1,-1 10-4-15,4-10 1 16,0-3 1-16,3-3 1 16,4-3-2-16,4-7 0 0,-1 1-4 15,4-4 0-15,4-6-3 16,3-6 0-16,0-3-1 15,4-3 0-15,-4-4 1 16,0 4 0-16,0 2 5 0,-7 7 0 16,0 7 4-16,0 8 1 15,0 4 1-15,-4 0 1 16,1-3 1-16,3-1 0 16,0 1-2-16,0-3 0 0,3-1-2 15,1-6 1-15,3-3-1 16,0-3 0-16,0 0-3 15,0-9 1 17,21-22-2-17,0 2 0-15,-3 8-1 0,-4 2 1 16,-7 9-1-16,-7 4 1 16,-3 9 2-16,-8 3 1 15,-6 4 2-15,-4 6 1 16,3 2 0-16,1-2 1 0,-1-3-1 15,4-1 1-15,3 1-3 16,1-1 1-16,-1 1-2 16,4-4 1-16,0 1-2 15,4-1 1-15,3-3-2 16,3-6 1-16,5 0-6 16,6-6 0-16,7 0-5 15,0-10 0 1</inkml:trace>
  <inkml:trace contextRef="#ctx0" brushRef="#br0" timeOffset="62363.0595">13282 12251 45 0,'-14'6'22'0,"35"-15"-29"16,-10 6 39-16,3-3-32 0,0-1 0 16,4 4-1-16,-1 0 1 15,-3 3-6-15,-3 3 0 16,0 0-5-16,-4 7 0 16</inkml:trace>
  <inkml:trace contextRef="#ctx0" brushRef="#br0" timeOffset="62526.299">13226 12521 41 0,'-18'22'20'0,"18"-16"-22"0,0-6 34 15,0 0-32-15,4-3 1 16,3-3-1-16,3 3 1 16,1-1-4-16,-1 4 0 0,4 0-5 15,-3 10 0-15,0 2-4 16,-1 10 1-16</inkml:trace>
  <inkml:trace contextRef="#ctx0" brushRef="#br0" timeOffset="62671.8528">13254 12866 36 0,'-18'41'18'0,"4"-13"-19"0,14-25 33 15,0 0-31-15,0-3 0 16,0 3 0-16,0-3 1 16,7-9-3-16,4-7 1 15,3-6-4-15,0-6 0 16,7-3-7-16,0-16 0 0</inkml:trace>
  <inkml:trace contextRef="#ctx0" brushRef="#br0" timeOffset="62828.0432">13406 12392 36 0,'-15'0'18'0,"19"7"-14"0,3-11 28 16,4 4-30-16,3-3 0 15,7-3 2-15,7-3 0 16,0-4-5-16,8-3 0 15,2 1 3-15,1-7 0 0,-3 3-7 16,-5 0 1-16,1 0-9 16,-4-3 0-16</inkml:trace>
  <inkml:trace contextRef="#ctx0" brushRef="#br0" timeOffset="63246.0854">13790 12107 39 0,'-18'31'19'0,"-20"13"-14"0,27-34 27 16,-3 2-29-16,0 10 0 16,-7 3 2-16,-4 3 0 15,0 13-6-15,1 3 1 16,2 0 4 0,5 0 1-16,6-3-2 15,8-4 1-15,6-9 0 0,4-2 0 16,4-14-1-16,3-2 0 15,4-14-1-15,3-8 1 16,3-4-1-16,1-6 0 16,0-6-4-16,-4-3 0 15,-3 6-5-15,-1 3 1 0,-3 3-2 16,1 3 1-16,-5 4-2 16,-3 2 1-16,-3 4 2 31,-1 3 1-31,-3 3 5 15,0 0 0-15,4 3 3 16,-1 0 0-16,-3 3 0 16,0 7 1-16,0-1 0 15,0 4 0-15,0 0-3 0,0 3 1 16,0 3-10-16,-3 3 1 16,-1-3-8-16,4-1 1 0</inkml:trace>
  <inkml:trace contextRef="#ctx0" brushRef="#br0" timeOffset="63446.2346">13578 12656 40 0,'-28'9'20'0,"0"26"-19"0,21-26 30 16,0 4-30 0,0-1 0-16,-4 4 0 15,4 3 1-15,0-1-3 16,4-2 1-16,-1 3-4 15,4-7 0-15,0-5-6 16,0-4 0-16,18-6-2 16,-1-4 0-16</inkml:trace>
  <inkml:trace contextRef="#ctx0" brushRef="#br0" timeOffset="63594.2331">13617 12744 34 0,'-3'-7'17'0,"-15"32"-19"0,15-18 33 16,-5 2-31-16,5 4 1 15,-4 2 0-15,0 4 1 0,3 0-3 16,1 0 1-16,-1-4-4 16,1-5 0-16,6-4-6 15,8-3 0-15</inkml:trace>
  <inkml:trace contextRef="#ctx0" brushRef="#br0" timeOffset="63811.2524">13716 12712 41 0,'-11'10'20'16,"-10"30"-21"-16,18-30 34 0,3 2-29 15,-4 4 0-15,8 6 2 16,-1-3 1-16,4-4-9 16,4 1 0-16,-1-3 5 15,5-4 1-15,-1-3-4 0,0-3 0 16,3-3-10-16,5-6 0 15,6 0-5-15,-3-7 1 16</inkml:trace>
  <inkml:trace contextRef="#ctx0" brushRef="#br0" timeOffset="64313.557">14185 12311 41 0,'-42'9'20'0,"52"-9"-15"0,-2 0 33 0,2 0-36 16,8 0 1-16,3 0 0 16,0-6 1-16,0 0-6 15,4-4 1-15,-4-2 1 16,4-4 1-16,-4 3-10 15,-3 1 1-15,-4-1-7 16,3-2 1-16</inkml:trace>
  <inkml:trace contextRef="#ctx0" brushRef="#br0" timeOffset="64628.3579">14330 12044 29 0,'-25'50'14'0,"-3"29"-7"0,21-54 18 16,-4 16-22-16,1 9 0 15,-1 9 2-15,-3 10 1 32,-4 4-7-32,1-5 1 15,-1-5 4-15,-7-3 0 0,1-7-1 16,3-9 0-16,3-6-1 16,4-13 0-16,0-6-1 15,3-10 1-15,1-12 0 16,-1-7 0-16,4-5 0 15,3-1 0-15,1-6 0 0,3 3 0 16,3-6-2-16,4 3 1 16,11-6-1-16,3 3 1 15,7-6-5-15,4-4 1 0,3 1-7 32,1-4 1-32,-1 3-7 15,4 1 1-15</inkml:trace>
  <inkml:trace contextRef="#ctx0" brushRef="#br0" timeOffset="64878.8273">14587 12170 31 0,'14'-16'15'0,"1"3"-7"0,-8 13 21 16,0 0-26-16,-4 0 0 15,1 4 3-15,-4 8 1 0,-7 1-8 16,-4 2 1-16,1 14 5 15,-1 2 0-15,0 7-2 16,-3 5 0-16,0 8-1 16,0 2 0-16,-4-3-2 0,1 7 1 31,-1-7-6-31,4-10 0 16,3-5-6-16,1-1 1 15,3-5-5-15,3-7 0 0</inkml:trace>
  <inkml:trace contextRef="#ctx0" brushRef="#br0" timeOffset="65127.5615">14362 12421 34 0,'-25'-19'17'0,"35"6"-11"15,-6 7 27-15,3-4-31 0,4 4 0 0,-1-3 2 16,4 3 0-16,4-1-5 16,3 1 0-16,-3 3 0 31,-4 3 1-31,0 3-8 16,-3 3 1-16,-4 4-6 15,-4-1 1-15</inkml:trace>
  <inkml:trace contextRef="#ctx0" brushRef="#br0" timeOffset="65412.2993">14411 12540 26 0,'-25'18'13'0,"11"-11"-6"0,14-7 18 16,0-7-24-16,0 1 0 15,7-3 0-15,0-4 1 16,4-2-3-16,-1-4 1 16,1 0 1-16,7 10 0 15,-8-1-2-15,-3 7 1 16,0 9-1-16,-7 4 0 15,0 9 0-15,-3 2 0 0,-4 1 0 0,0 3 0 16,0 1 2-16,0-1 0 16,3-7 0-16,-3 1 1 15,4-3 0-15,3-10 1 0,0-3-1 32,3-3 0-32,8-6-3 15,-1-10 1-15,4-6-6 16,0-6 0-16,4-6-5 15,7-10 1-15</inkml:trace>
  <inkml:trace contextRef="#ctx0" brushRef="#br0" timeOffset="65612.0742">14863 12035 34 0,'0'-6'17'0,"0"40"-14"16,0-18 29-16,-4 6-29 15,-3 9 0-15,0 10 0 16,-4 15 0-16,-3 7-4 15,0 9 0-15,-4 3 3 16,1 1 1-16,3-4-4 16,-4-6 0-16,0-7-6 0,1-9 1 15,6-6-7-15,8-12 1 32</inkml:trace>
  <inkml:trace contextRef="#ctx0" brushRef="#br0" timeOffset="66094.7053">14792 12295 42 0,'14'-19'21'16,"21"13"-26"-16,-28 3 36 0,4 0-31 16,0 0 1-16,3 3-1 15,-4 3 1-15,1 6-2 16,-4 4 1-16,-4 2-2 15,1 7 1-15,-8 7-2 16,1 2 1-16,-4 0-1 0,0 1 0 0,-7 2 0 16,0-3 1-16,-1-5 2 31,5-5 1-31,-4-8 1 16,7-4 1-16,0-2 1 15,7-7 0-15,7-7 0 16,3-5 1-16,1-7-2 0,3 0 0 15,0-6-1-15,4 6 0 16,-1 4-2-16,1-1 1 16,-4 3-1-16,-3 10 0 0,-8 6 0 15,-3 7 0-15,-3 9 0 16,-4 9 0-16,-4 6 0 16,-3 1 1-16,0-1 0 15,0 1 1-15,3-10 1 0,4-3 1 16,4-3-1-16,3-7 1 15,3 1-1-15,1-4 1 16,3-6-4-16,0-3 1 16,3-6-9-16,1 0 1 15,7 3-10-15,-1-4 1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4:58.7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7246 12769 46 0,'0'0'23'0,"-14"53"-15"0,10-31 24 16,-3 0-30-1,0 6 1-15,0 19 1 0,0 3 0 16,4-3-5-16,-1 7 1 16,1-4 2-16,3-16 1 15,3-2-2-15,4-4 1 16,4-6-1-16,6-7 0 16,8-2 0-16,3-4 0 15,15-5-1-15,6-4 1 16,8 6-1-16,-1-6 1 15,-7-6 0-15,-6-4 0 16,-8-2 1-16,-7-4 1 16,-7 3 0-16,-3-5 1 0,-4-1 0 15,-3-6 1-15,-4-7-2 16,-7-12 1-16,-4 7-2 16,-3-7 1-16,-7-9-2 15,0-1 1-15,-4-2-2 16,4-7 1-16,7 10-1 15,4-1 1-15,3 4-3 16,3 10 0-16,11 2-6 16,0 3 0-16,4 7-8 31,0 13 1-31,3 5-7 16,3 10 0-16</inkml:trace>
  <inkml:trace contextRef="#ctx0" brushRef="#br0" timeOffset="401.4088">8068 12395 43 0,'-7'0'21'0,"-11"13"-22"16,8-13 33-16,-4 13-30 15,-4 12 1-15,-3 9 1 16,-4 10 1-16,0 0-6 15,4-3 0-15,0-7 3 16,11-6 1-16,2 1-2 16,8-4 0-16,8 0-1 0,2-6 0 0,8-1-1 15,-4 1 1-15,14 3 1 16,-3 0 1-16,3 3 2 16,-7-6 1-16,0 6 0 15,-3 6 0-15,-7 1 1 16,-1-7 1-16,-10 9-3 15,-3 1 1-15,-4-7-3 32,-8 3 1-32,-2-5-2 15,-1-11 1-15,1-5-6 0,-1-13 1 16,4-10-6-16,0-9 1 0,3-9-7 16,8-4 1-16,3 7-7 15,10 0 1-15</inkml:trace>
  <inkml:trace contextRef="#ctx0" brushRef="#br0" timeOffset="618.1688">8297 12515 43 0,'0'-25'21'0,"4"21"-12"0,-4 4 36 16,3 7-42-16,1 5 1 16,-4 13 1-16,0 13 0 31,-4 6-6-31,1 3 0 0,-1 3 4 15,1 3 1-15,-1-9-3 16,1 10 1-16,3-4-7 16,0 0 1-16,0-9-8 15,0-7 1-15,3-3-7 16,4-12 0-16</inkml:trace>
  <inkml:trace contextRef="#ctx0" brushRef="#br0" timeOffset="1050.8669">8287 12493 42 0,'3'-60'21'0,"22"41"-15"0,-14 13 34 0,-1 3-37 16,8-3 1-16,3 2 2 15,0 4 0-15,4 0-8 32,-4 4 0-32,-3-8 6 15,-4 11 0-15,-4 8-2 0,-3 10 1 16,-3 7-2-16,-4 12 1 15,-7 3-1-15,-4-3 1 16,-6-7-1-16,-1-5 1 16,4-4-2-16,0-6 0 15,0-3-1-15,7-7 1 0,3-2-2 16,4-1 1-16,7-3-1 16,7 1 1-16,-3 2-1 15,-1 3 1-15,5 1 3 16,-5 3 0-16,1-1 1 15,-4 4 0-15,-4-3 0 16,-3 0 1-16,-3 6-1 0,-1-4 1 16,-3-2-3-16,0 3 0 15,0-10-1-15,-4-2 0 16,4-7-6-16,0-10 0 16,0 4-7-1,4-7 0-15,6-6-7 16,8-2 0-16,-1-1 0 15,8-13 1-15</inkml:trace>
  <inkml:trace contextRef="#ctx0" brushRef="#br0" timeOffset="1235.1196">8858 12257 54 0,'-10'19'27'0,"-1"47"-40"0,8-56 60 0,3 21-47 16,-4 10 0-16,4 6 0 15,-4 15 0-15,1-8-4 16,3-1 1-16,0 0-6 16,0-2 1-1,0-4-6-15,7 3 0 16</inkml:trace>
  <inkml:trace contextRef="#ctx0" brushRef="#br0" timeOffset="1415.8423">8788 13054 43 0,'-32'-6'21'0,"28"3"-10"0,4-4 36 0,4-2-42 16,3-7 0-16,4 7 1 16,-1-7 1-16,4-6-10 15,4-3 1-15,0-6 3 16,3 2 0-16,3-2-10 0,1-3 0 16,0-7-9-16,-4 3 0 15,-3 1-1-15,-4-4 1 16</inkml:trace>
  <inkml:trace contextRef="#ctx0" brushRef="#br0" timeOffset="1553.2337">8992 12405 50 0,'-10'0'25'16,"10"0"-26"-16,3 3 53 0,-3 3-49 15,4 13 0-15,-1 0 0 16,4 0 1-16,4 0-6 31,0 6 0-31,3-3-1 16,10-7 0-16,5-2-8 15,2-7 0-15,1-6-7 0,3-3 1 16</inkml:trace>
  <inkml:trace contextRef="#ctx0" brushRef="#br0" timeOffset="1749.6941">9440 12223 57 0,'-3'-3'28'0,"-11"31"-30"15,10-12 53-15,1 6-47 0,-8 0 1 16,4 22 1-16,-7 12 0 15,-14 13-8-15,-1 3 0 16,-2-3 5-16,-5 0 0 16,8-12-7-16,-4-7 1 15,11 6-11-15,14-9 0 16,4-9-6-16,6-13 1 16</inkml:trace>
  <inkml:trace contextRef="#ctx0" brushRef="#br0" timeOffset="1919.2253">9267 12781 73 0,'0'0'36'0,"29"31"-42"0,-19-18 69 15,1 9-63-15,-1 0 1 16,5 3 0-16,-1 3 0 0,3 0-6 16,1-2 1-16,3-8-12 15,0-11 1-15,-3-10-6 16,0-4 0-16</inkml:trace>
  <inkml:trace contextRef="#ctx0" brushRef="#br0" timeOffset="2773.781">9924 12345 45 0,'-7'28'22'0,"-4"26"-17"16,7-23 22-16,-3 16-26 16,0 10 1-16,0-7 0 15,0 0 0-15,0-3-3 16,4-6 1-16,-4-7 0 15,3-2 1-15,1-14-3 16,-1-8 1-16,4-16-1 16,0-10 0-16,0-15-1 0,7-20 1 15,0-11 0 1,4 5 0-16,-1 1 2 0,4 2 0 0,4 4 2 31,0 6 1-31,-1 10 0 16,5 9 0-16,-5 12 1 0,1 10 1 31,-1 16-1-31,-2 12 0 16,-5 9-2-16,-3 4 0 15,-3 6-5-15,-4 3 0 16,-4-3-5-16,-3-7 1 0,0-8-7 16,0-4 1-16,-4-7-2 15,4-5 0-15</inkml:trace>
  <inkml:trace contextRef="#ctx0" brushRef="#br0" timeOffset="3027.9508">9984 12555 21 0,'7'-25'10'0,"21"-3"-5"0,-18 22 17 15,1-4-18 1,0 7 0-16,-1 3 3 16,-3 7 1-16,-3 5-8 15,-4 13 1-15,-4 3 7 16,-3 10 0-16,0-4-1 15,0-2 0-15,0-4-1 16,0 0 0-16,0-3-3 16,3-6 1-16,4-3-3 0,4-4 1 15,-1-5-4-15,5-7 1 16,2-7-5-16,4 1 0 16,4-13-6-16,-1-9 0 15,12-3-5-15,2-10 1 16</inkml:trace>
  <inkml:trace contextRef="#ctx0" brushRef="#br0" timeOffset="3444.0333">10396 12251 42 0,'-14'10'21'0,"0"33"-23"0,11-27 38 16,-4 6-33-16,-1 22 0 31,-2 16 0-31,-4 12 1 15,0-3-6-15,-4 0 1 0,7-7 3 16,4-11 0-16,0-1-5 16,4-6 1-16,-1-10-5 15,1-2 1-15,3-14-3 16,0-11 1-16,0-4-2 16,0-13 1-16,-4-15 2 0,1-12 1 15,3-23 4-15,7-18 0 16,10-1 6-16,1 13 0 15,7 7 3-15,6 2 0 0,-2 10 2 16,-1 10 1-16,0 12 0 16,-3 12 1-16,-4 13-4 15,-3 9 0-15,-4 13-2 32,-4 19 1-32,-3 16-3 15,-7 5 0-15,0-2-3 16,-3 6 1-16,-1-3-7 15,1-10 0-15,-1 6-8 0,1-8 0 16,3-8-3-16,0-5 0 16</inkml:trace>
  <inkml:trace contextRef="#ctx0" brushRef="#br0" timeOffset="3744.2557">10442 12693 44 0,'14'-22'22'0,"11"-15"-30"15,-14 27 41-15,3 1-34 16,0 0 0-16,3 2-5 0,1 7 0 16,-4 3 3-16,-3 7 1 15,-4 9-4-15,-7 3 0 16,-7 0 1-16,-4 3 0 16,1 0 5-16,-4 0 1 0,-1 0 5 15,1-3 0-15,0 0 2 31,4-10 0-31,3-2-1 16,3-4 1-16,4-3-4 16,0-3 1-16,7-9-8 15,7-4 0-15,4-12-9 0,7 0 0 16,3-6-2-16,3-7 1 16</inkml:trace>
  <inkml:trace contextRef="#ctx0" brushRef="#br0" timeOffset="3940.2679">10841 12185 58 0,'-11'22'29'0,"18"3"-42"16,0-18 63-16,4 2-50 16,3 4 1-1,4 2 0-15,3 1 0 16,4-4-4-16,-8 4 0 0,1-3-6 15,0-1 0-15,-1-2-7 16,4 5 1-16</inkml:trace>
  <inkml:trace contextRef="#ctx0" brushRef="#br0" timeOffset="4359.3885">10767 12740 52 0,'-25'0'26'0,"67"-6"-30"0,-27 0 45 15,9-7-41 1,8-2 1-16,3-7-1 16,4-7 1-16,-4 4-3 15,1-6 1-15,-5 6-4 16,1 0 0-16,-4 6-7 0,1 0 1 15,-5 7-4-15,-3 2 1 16,-3 4 2 0,-60 34 12-1,91-43 2-15,-45 27 1 0,-8 10 9 16,1 0 0-16,-8 3 6 16,-3 6 0-16,-7 4-6 15,0-1 1-15,-1 7-5 16,-2 3 0-16,-5-3-4 15,-2-7 1-15,3-2-8 0,3-4 1 16,0 0-8-16,4-12 1 16,0-4-9-16,7-5 0 31,7-4-2-31,3-13 1 0</inkml:trace>
  <inkml:trace contextRef="#ctx0" brushRef="#br0" timeOffset="4537.5022">10876 12762 67 0,'21'0'33'0,"32"16"-37"16,-46-16 72-16,7 13-66 16,4 12 1-16,0 3-1 0,3-3 1 15,7 3-5-15,4 4 1 16,0 2-5-16,3-6 0 16,7-6-12-16,11-3 1 15,0-3-5-15,-4-13 1 16</inkml:trace>
  <inkml:trace contextRef="#ctx0" brushRef="#br0" timeOffset="5050.6794">11899 11982 41 0,'-7'9'20'0,"-18"29"-14"15,15-23 32-15,-4 10-35 16,-7 4 0-16,-8 8 0 31,-6 7 1-31,0 6-5 16,3-9 0-16,-3 6 0 0,-1 0 0 16,8-9-6-16,7-10 0 15,11-6-7-15,2-10 1 16,19-12-2-16,3-9 0 0</inkml:trace>
  <inkml:trace contextRef="#ctx0" brushRef="#br0" timeOffset="5224.4899">11730 12326 52 0,'3'22'26'0,"-6"41"-29"0,-1-32 57 16,1 17-52-16,-8 11 1 0,1 4 0 15,-4 3 1-15,-1-10-5 16,5-3 0-16,3 4 0 15,0-7 1-15,7-9-8 16,3-7 0-16,4-18-9 16,4-3 1-16,3-20-2 0,0-8 0 15</inkml:trace>
  <inkml:trace contextRef="#ctx0" brushRef="#br0" timeOffset="5393.3936">11889 12373 46 0,'7'-18'23'0,"53"-11"-29"0,-43 20 46 0,8-4-40 16,3-5 1-16,0 2-2 16,4-3 0-16,0-3-3 15,-4 0 0-15,0 7-6 16,-6 2 1 0,-5 7-4-16,-6 9 0 15</inkml:trace>
  <inkml:trace contextRef="#ctx0" brushRef="#br0" timeOffset="5978.2464">12157 12352 30 0,'-25'56'15'0,"-14"13"-7"0,32-50 25 0,0 6-28 16,0-6 0-16,4-4 2 15,-1-2 1-15,4-7-10 16,4-6 0-16,6-3 6 16,1-6 1-16,-1-10-3 0,-3-6 0 15,0 0-5-15,0-4 1 16,4-2-4-16,0-3 1 15,-1-4-3-15,1 3 0 16,-1 1 0 0,-3-1 1-16,0 7 2 15,1 3 1-15,-5 9 4 16,-3 10 1-16,0 6 3 16,-3 6 0-16,-5 1 0 15,1 5 1-15,4 10 0 16,-4 3 1-16,3 0-3 15,1 4 1-15,-1 2-5 16,1 3 1-16,-1 7-3 16,1 3 0-16,-1 0-1 0,-3 0 0 15,-4 3 0 1,1-13 1-16,3-5 3 16,3-4 1-16,4-6 3 15,4-4 0-15,-1-5 0 16,4-7 1-16,4-13-2 15,3-2 0-15,4-13-3 16,-1-3 1-16,5-4-5 0,-1-2 1 16,-4 12-4-16,-2 3 0 31,-1 6 0-31,-7 7 0 0,-4 9 1 0,-3 10 0 31,0 2 3-31,-3 4 0 0,-1 3 4 16,1 0 0-16,-1-3 0 15,1 0 1-15,-1-3-3 16,1 2 1-16,-1-2-7 16,0-3 1-16,1 2-1 15,-1 4 0-15</inkml:trace>
  <inkml:trace contextRef="#ctx0" brushRef="#br0" timeOffset="6447.2219">12118 12944 36 0,'-14'6'18'0,"3"10"-19"0,11-16 39 0,4-3-33 15,3 0 1-15,0-3 1 16,0-4 1-16,3-5-11 16,5-4 1-16,2-3 6 15,4-3 0-15,1 3-7 16,-1 3 0-16,-4-9-4 31,1 6 0-31,-4-3-4 0,-3-4 0 16,-4 11-1-16,-4-1 0 15,1 3 6-15,-4 7 0 16,0 6 5-16,-4 6 1 16,-3 6 5-16,0 10 0 15,0-3 3-15,0 6 1 16,0 6-3-16,-4 9 1 0,1 1-1 16,3 3 1-16,0 6-4 15,0 6 1-15,-4 0-2 0,1 4 1 16,-1-10-5-16,0-3 1 15,4-16-7-15,0-9 1 16,0-13-4 0,0-12 0-16,0-13-1 15,0-9 1-15,0-7 7 16,0 1 0-16,3 12 9 16,4 0 0-16,0 6 7 15,4 4 0-15,-1 2 1 16,4 7 1-16,1 3-6 15,2-3 0-15,8-6-13 0,3-1 1 16,7 1-11-16,4-1 1 16</inkml:trace>
  <inkml:trace contextRef="#ctx0" brushRef="#br0" timeOffset="6694.0265">13010 12236 56 0,'-31'0'28'0,"48"0"-34"0,-10 0 50 16,8-4-44-16,6 1 1 31,0 0-1-31,4-3 1 16,-1-7-4-16,1 4 1 15,-4-7-7-15,-3 1 1 0,-1 2-8 16,1 7 1-16</inkml:trace>
  <inkml:trace contextRef="#ctx0" brushRef="#br0" timeOffset="6894.3289">12950 12264 48 0,'-60'47'24'0,"25"44"-24"16,28-57 41-16,-7 20-40 15,0 8 0-15,-4 7 0 16,4 3 1-16,0-15-4 31,4 9 1-31,6-7-4 16,4-5 1-16,4-17-9 0,3-9 1 16,7-18-3-16,0-16 1 15</inkml:trace>
  <inkml:trace contextRef="#ctx0" brushRef="#br0" timeOffset="7076.596">13042 12414 60 0,'18'-12'30'0,"24"5"-41"0,-24 4 64 0,-1-3-52 16,1 0 0-16,3-4 2 0,-3 1 0 16,0-4-5-16,-1 1 0 15,1-1-4-15,-4 4 1 16,-3-1-7-16,-4 4 0 15,-7 6-6-15,0 3 1 16</inkml:trace>
  <inkml:trace contextRef="#ctx0" brushRef="#br0" timeOffset="7395.0173">13070 12389 38 0,'-21'10'19'0,"11"18"-23"16,3-19 32-16,0 7-28 15,0 6 0-15,-8 3 0 16,5 6 1-16,-1-3-2 0,1 1 1 16,3-4 0-16,0-3 0 0,7-3 0 15,7-10 0-15,3-6 0 16,4-9 1-16,7-7 0 16,8 1 1-16,-1-4 1 15,4-6 1-15,-1 0 0 16,-2-3 1-16,-1 3-1 15,-3 10 1-15,-4-4-1 16,-7 10 0 0,-4 9-1-16,-3 3 0 15,-3 7-3-15,-4 2 1 16,-4-2-6-16,1 6 1 16,-1-4-6-16,-3 1 0 15,-7 0-6-15,0-1 0 0</inkml:trace>
  <inkml:trace contextRef="#ctx0" brushRef="#br0" timeOffset="7576.5796">13018 12609 38 0,'-11'9'19'0,"7"38"-15"0,1-31 30 16,-4 6-32-16,-4 6 1 16,-3 6 0-16,-4 7 0 0,1 0-5 15,3 6 1-15,-4-6-2 16,7-7 0-16,4-2-8 15,4-7 1-15,6-6-3 16,-3-10 0-16</inkml:trace>
  <inkml:trace contextRef="#ctx0" brushRef="#br0" timeOffset="7879.7681">13155 12690 39 0,'11'-28'19'0,"13"-16"-27"0,-17 35 37 0,0-4-34 0,1 4 0 32,-1-4-5-32,-4 7 1 15,-3 6 11-15,0 0 1 0,0 3-6 16,-3 6 0-16,-4 7 4 16,-1 6 1-16,-2 6 4 15,-1-6 0-15,1 0 2 16,6-3 0-16,1-6 0 0,3-4 0 15,3 0-2-15,4-5 0 32,4-4-2-32,-1-7 0 15,1 1-5-15,0-3 0 0,-1-1-7 16,-3 4 1-16,0 0-8 16,-3 9 0-16</inkml:trace>
  <inkml:trace contextRef="#ctx0" brushRef="#br0" timeOffset="8046.5644">13190 12794 36 0,'-17'9'18'0,"-8"7"-15"0,18-13 27 15,-7 6-29-15,-4 4 0 16,-3-1 0-16,-4 4 0 0,1 0-3 16,-1-4 1-16,7 1-6 15,4-7 1-15,4 0-5 16,6-2 0-16</inkml:trace>
  <inkml:trace contextRef="#ctx0" brushRef="#br0" timeOffset="8212.2624">13183 12850 49 0,'11'3'24'0,"-1"7"-25"0,-6-7 46 15,0 0-45-15,-1 0 1 0,4 0-1 16,0 0 1-16,0 0-5 15,0-3 0-15,-7 0-5 16,0 0 0-16,0 0-6 16,4-3 1-16</inkml:trace>
  <inkml:trace contextRef="#ctx0" brushRef="#br0" timeOffset="8397.7775">12661 12279 40 0,'-10'-3'20'0,"-8"13"-26"0,11-4 33 0,3 6-29 16,1 4 0-16,-1-3-10 31,1 9 1-31,6 9 7 16,-3 4 1-16</inkml:trace>
  <inkml:trace contextRef="#ctx0" brushRef="#br0" timeOffset="8997.1822">12566 12624 47 0,'14'-9'23'0,"11"-4"-33"15,-15 10 46-15,4 0-36 0,1-3 0 16,-1 3 0-16,0 6 1 15,0 0-1-15,-4 3 0 16,-2 4 0-16,-5 5 1 16,-3 1-1-16,-3 6 0 15,-1 0 0-15,-3-3 0 16,0 3 0-16,-4 0 1 16,1-7-1-1,3 1 0-15,0-3 1 16,3-4 0-16,1-3 0 0,3 0 0 15,0-2 0-15,0-4 0 16,7 0 0-16,0 0 0 16,0 0-1-16,0 0 0 15,0 0 0-15,3 3 0 16,1 3 0-16,0 0 0 16,-4 1 0-16,0 2 0 15,-14 7 1 16,0 2 0-31,0-2-1 16,-4-3 1-16,-3 2 1 16,0 4 0-16,-4 6 1 0,-3 0 1 15,3 4 1-15,-3-1 0 16,7-3 0-16,3-3 1 16,8 3-1-16,10 0 1 0,7-12-2 15,7-1 1-15,7-6-3 16,4-2 1-16,7-8-1 15,7-2 0-15,7-3-2 16,10-7 1-16,8-9-9 16,-4-6 1-16,0 2-12 15,3 1 0-15,-6 0-3 16,17-3 0-16</inkml:trace>
  <inkml:trace contextRef="#ctx0" brushRef="#br0" timeOffset="9610.1679">13861 12537 29 0,'-14'0'14'0,"24"-22"-7"0,-3 18 19 15,4-8-26 1,3 3 1-16,4-1-1 0,3-9 1 16,-4 10-6-16,1-4 0 15,-4 7-5-15,4 12 1 16</inkml:trace>
  <inkml:trace contextRef="#ctx0" brushRef="#br0" timeOffset="9778.6679">13868 12787 33 0,'-32'29'16'0,"25"-7"-12"0,10-19 26 0,4 0-30 16,4-6 1-16,0-4-1 15,6-5 1-15,4-4-5 0,4-6 1 16,3-6-4-16,8-6 0 16,6-4-4-16,7-3 1 15</inkml:trace>
  <inkml:trace contextRef="#ctx0" brushRef="#br0" timeOffset="10049.042">14280 12352 36 0,'-24'21'18'0,"-12"-8"-20"15,33-10 35 1,-1 0-32-16,1-3 1 16,3 3-1-16,7-3 1 15,4-3-3-15,6-3 1 16,1-7 1-16,3 1 0 15,7-4-1-15,4 1 1 0,7-1-1 16,-4 3 0-16,0 4 0 16,-6 6 0-16,-8 6 0 15,-7 6 0-15,-7 4 0 16,-7 3 1-16,-4 9-4 16,-6 3 1-16,-8 6-4 15,0 1 1-15,-3-4-6 16,0-9 0-1,-4 6-1-15,11-6 1 16</inkml:trace>
  <inkml:trace contextRef="#ctx0" brushRef="#br0" timeOffset="10311.7738">14298 12486 28 0,'0'-6'14'0,"0"19"-10"16,-3-4 28-16,-4 10-30 15,-4 3 0-15,0 3 0 16,-3 3 1-16,0 0-4 15,-4-3 1-15,4-6 2 0,4-3 0 16,6-4-1-16,4-5 1 16,7-4 0-16,0-3 0 15,7-10 0-15,4-2 0 16,0-1 0-16,-1-5 0 0,5-4-1 16,-1 0 0-16,-4 0-6 31,1 3 1-31,0 6-8 15,-4 1 1-15,0 9-3 16,-4 6 1-16</inkml:trace>
  <inkml:trace contextRef="#ctx0" brushRef="#br0" timeOffset="10931.0121">14072 12850 35 0,'-42'35'17'0,"24"9"-19"0,15-41 34 15,-4 12-30-15,0 10 1 16,0 4 3-16,0-4 0 16,0 0-7-16,-1-3 1 0,5-7 5 0,3-2 0 15,0-13-2-15,3-9 1 16,5-4-2-16,2-6 1 16,1-3-2-16,13-6 1 15,8-6-1-15,3-4 0 16,8 3 1-16,-1 1 0 0,-3 3 0 15,-4-1 0-15,-3 10-1 32,-7 3 1-32,-4 7 0 15,-7 12 0-15,-4 3-1 16,-2 6 0-16,-8 7 0 16,-4 6 1-16,0 6-3 15,-3-3 0-15,0-3-2 16,-3 3 0-16,-4 1-3 0,0-5 1 15,-4 1-2-15,0-6 1 0,4-3 1 16,0-10 0-16,3-13 1 16,4 1 1-16,7 0 1 15,4 2 1-15,3-2 1 16,4-1 0-16,3 1 0 16,-4 0 1-16,1 6 2 15,-8 6 0 1,-6 3 1-16,-4 10 0 15,-4 2 2-15,-3 11 0 16,-4 2 0-16,1 3 1 16,-1 1-2-16,4-1 0 0,7-5-2 15,4-1 1-15,6-3-2 16,4-9 0-16,7-10-4 16,7 0 0-16,4-9-6 15,0-13 0-15,3-2-9 16,7-11 1-16,4 4-3 0,-4-12 0 15</inkml:trace>
  <inkml:trace contextRef="#ctx0" brushRef="#br0" timeOffset="11183.2578">14887 12298 65 0,'-7'3'32'0,"14"10"-41"15,-3-10 67-15,3 3-58 16,3 1 0-16,1 2 0 16,7 0 1-16,-1-2-6 15,4-1 1-15,1 0-6 16,2-6 0-16,1-3-9 15,14 0 1-15</inkml:trace>
  <inkml:trace contextRef="#ctx0" brushRef="#br0" timeOffset="11347.9725">15311 12358 48 0,'-50'28'24'0,"-17"38"-26"0,53-54 39 16,-4 7-37-16,-3 13 1 15,0-10-5-15,3-1 0 0,4-2-1 32,0-9 1-32,4-10-10 15,6-7 1-15</inkml:trace>
  <inkml:trace contextRef="#ctx0" brushRef="#br0" timeOffset="11866.0682">15152 12104 54 0,'-4'19'27'0,"-13"40"-28"0,13-37 50 16,-3 19-47-16,-4 9 1 0,-3 19 0 15,0 9 1-15,0 1-6 16,0-1 0-16,3-2 1 31,1-4 0-31,3 6-5 16,3-12 0-16,1-7-4 0,-1-5 0 15,1-7-3-15,3-10 1 16,0-15 1-16,-4-9 1 16,4-19 2-16,-3-13 1 15,3-9 5-15,0-4 0 16,3-5 4-16,4-4 1 0,4 3 3 16,3 1 0-16,0-1 1 15,4 3 1-15,-1 1 0 16,4 6 0-16,-3 6-1 0,-4 6 0 15,-10 7-2-15,-8 9 1 16,-3 6-1-16,-3 7 1 16,-5 2-1-16,-2 4 1 15,-4 6-1-15,0 10 0 0,-1-7 0 16,5 3 0-16,-1 1-2 16,4-7 1-16,7-3-2 31,0 3 0-31,7-13-1 15,3-5 1-15,8-7-2 16,3-10 0 0,28-18-12-1,4-3 1-15,4-4-8 0,3-6 0 16,3-9-2-16,-3-9 0 16</inkml:trace>
  <inkml:trace contextRef="#ctx0" brushRef="#br0" timeOffset="12383.1565">15508 12251 53 0,'-7'-3'26'0,"14"3"-29"16,-7 0 55-16,4 0-48 16,3 3 0-16,3 0 1 15,1 0 0-15,3-3-9 0,0 0 1 16,0 4-1-16,0-1 0 16,0 3-8-16,-7 3 0 15,-3 7-4-15,-4 3 0 31,-7 6-1-31,-7 9 0 0,-4 7 11 16,-3 6 0-16,0 3 9 16,-4-3 1-16,8-3 6 15,-1-9 1-15,0-4 2 16,8-6 1-16,3-6-6 16,3-9 0-16,4-4-4 0,7-6 1 15,4-13-6-15,3-6 0 16,3-9-6-16,8-6 1 15,0-10-4-15,0 0 0 0,-1-3-3 16,1 0 0-16,3-3 3 16,-3 3 0-16,-4 0 9 15,-3 9 0-15,-4 10 7 32,-4 6 1-32,-6 6 6 15,-8 16 1-15,-3 10 1 0,-3 8 1 16,-1 11-6-16,1 11 1 15,-1 17-4-15,0 15 1 16,-3 0-5-16,0 10 1 16,0-4-5-16,0-3 0 15,3 4-7-15,1-1 1 16,-1-12-9-16,1 0 0 0,3-10-2 16,0-12 0-16</inkml:trace>
  <inkml:trace contextRef="#ctx0" brushRef="#br0" timeOffset="12566.6347">15328 12947 73 0,'-10'-6'36'0,"38"-13"-46"0,-14 10 79 15,7-4-66-15,11-6 0 0,14 1 2 32,0-1 1-32,14 3-8 15,3 4 1-15,1-10-2 16,-4 6 1-16,-4 0-18 15,0 4 1-15,-6-7-5 16,-1-3 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5:46.99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15155 11800 59 0,'0'0'29'0,"43"-88"-24"16,-26 53 29-16,8-18-32 15,10-25 0-15,1-7 0 16,6-9 0-16,11-22-3 16,10-6 0-16,11-1 2 15,8 17 0-15,-5 5 0 16,-13 7 1-16,-8 13-1 15,-10 9 0-15,-7 9-3 16,-4 19 1-16,-10 6-6 16,-4 16 0-16,-7 10-6 15,-10 9 1-15,-4 6-6 16,-8 6 0-16</inkml:trace>
  <inkml:trace contextRef="#ctx0" brushRef="#br0" timeOffset="268.9906">15603 10392 30 0,'-21'-7'15'0,"21"14"-9"0,4-14 22 0,3-5-25 16,3-7 0-16,8-6 2 16,14-6 0-16,7 2-6 15,10 4 1-15,0 6 4 16,-3 4 1-16,-3 5-2 16,-1 7 0-16,-3 6 0 15,-8 10 0-15,-6 12 0 0,-11 6 0 16,-3 10-1-16,-11 9 0 15,-4-6 0-15,-3 6 1 16,-3-3-1-16,-1-6 0 16,4-6-4-16,0-7 0 15,3-9-7-15,1-7 0 16,3-5-8 0,10-17 1-16</inkml:trace>
  <inkml:trace contextRef="#ctx0" brushRef="#br0" timeOffset="485.7485">16408 9884 45 0,'10'15'22'0,"15"-24"-23"0,-11 9 34 0,0 0-32 16,4 0 1-16,-1 0 0 15,5 0 1-15,-1-3-3 16,0 0 0-16,0-4-4 15,0 1 1-15,-7 3-10 16,1-6 0-16,-5 2 0 31,-3-5 0-31</inkml:trace>
  <inkml:trace contextRef="#ctx0" brushRef="#br0" timeOffset="802.6309">16531 9655 38 0,'-10'28'19'0,"-1"44"-26"15,4-44 38-15,-7 13-30 16,0 9 0-16,-4 4 0 16,0 5 1-16,-10 10-2 15,0 10 0-15,-4-7 1 16,1-3 1-16,2-10 0 16,5-12 1-16,6-9 0 0,4-7 1 15,3-9 1-15,1-6 1 16,3-7-1-16,3-2 1 15,8-17-1 1,6-2 1-16,8-10-3 16,3-7 1-16,4-5-2 15,-1-4 0-15,5-2-2 16,6-1 1-16,0 0-10 16,4 0 0-16,-4 0-8 0,4 4 0 15,0 5-1-15,-7-2 0 16</inkml:trace>
  <inkml:trace contextRef="#ctx0" brushRef="#br0" timeOffset="1102.0377">16983 9733 31 0,'3'0'15'0,"8"-22"-9"15,-1 16 27-15,1 3-30 16,0 0 1 0,-1 3 3-16,4 0 1 15,0 0-9-15,1 0 0 0,-1 6 5 16,3 0 1-16,-3 0-2 16,0 4 0-16,1-1-1 15,-5 4 0-15,-3-4-3 16,-3 7 1-16,-4 0-5 15,0-1 0-15,-4-2-6 16,-3 2 0-16,4-8-5 0,-1-4 1 16</inkml:trace>
  <inkml:trace contextRef="#ctx0" brushRef="#br0" timeOffset="1218.5828">17089 9746 25 0,'-11'9'12'0,"7"4"-12"0,4-4 17 0,-3 7-17 31,-8 6 0-31,1 6-8 16,-4 3 1-16,3-3 4 16,-7 7 0-16</inkml:trace>
  <inkml:trace contextRef="#ctx0" brushRef="#br0" timeOffset="1569.9739">16887 10163 36 0,'4'3'18'0,"10"-13"-18"16,-3 7 36-16,3-3-34 15,3 0 0-15,1-4 2 16,3-5 0-16,0-1-5 16,1 0 0-16,-5-2 1 15,1 2 0-15,0 0-4 0,-4 0 1 16,-7 1-5-16,-4-7 1 16,-3 3-1-16,-3 0 1 15,-4 4 2-15,-7 5 0 16,-8 10 5-16,-2 16 1 15,-5 0 3-15,-9 9 1 16,-1 6 1-16,0 0 1 0,4 16 0 31,7 7 1-31,6-4-2 16,5 3 1-16,6 0-3 16,8-9 1-16,6-6-2 0,15-7 1 15,10-6-5-15,4-15 0 16,7-10-8-16,6-10 0 15,-2-5-6-15,-1-13 0 16</inkml:trace>
  <inkml:trace contextRef="#ctx0" brushRef="#br0" timeOffset="1769.0686">17526 9652 44 0,'-14'3'22'0,"32"22"-17"16,-15-19 36-16,4 7-41 15,7-1 0 1,0 1 1-16,0-1 0 16,1 1-1-16,-1-1 0 0,0-2-4 15,0-1 1-15,0 1-8 16,-3 2 0-16,-1 1-3 16,-3-4 0-16</inkml:trace>
  <inkml:trace contextRef="#ctx0" brushRef="#br0" timeOffset="2081.6772">17261 10119 48 0,'-24'25'24'0,"17"-16"-27"0,7-9 46 16,7-3-41-16,3-3 1 16,4-3 1-16,15-10 0 15,9-3-6-15,5 0 1 0,6-3 3 31,1 3 0-31,-8 3-2 16,0 0 0-16,1 3 0 16,-5 7 0-16,-2 3 0 0,-5 6 0 15,-2 6 0-15,-8 0 0 16,-4 1 0-16,-2 2 1 16,-8 7 0-16,-4-1 0 0,-6 4-3 15,-4 3 0-15,-4 0-5 16,-3 3 0-16,-4 3-9 15,4-3 1-15,3-3-2 16,-3-3 1-16</inkml:trace>
  <inkml:trace contextRef="#ctx0" brushRef="#br0" timeOffset="2287.1156">17692 10182 44 0,'0'0'22'0,"0"-10"-30"15,0 13 46-15,-4 4-38 16,-3 5 0-16,-3 7 0 16,-12 3 1-16,-2 3-1 15,-4-3 0-15,-1 0-2 16,-2-3 0-16,2-1-6 16,1-5 1-16,14-7-5 15,0-9 0-15</inkml:trace>
  <inkml:trace contextRef="#ctx0" brushRef="#br0" timeOffset="2502.9758">17448 10247 40 0,'-7'35'20'0,"-28"37"-19"15,24-50 35-15,-3 12-32 16,4 7 1-16,3-3 2 16,0 3 0-16,7-4-9 15,14-5 1-15,3-4 5 16,8-3 1-16,7-13-2 0,0-2 0 15,-1-4-1-15,-2-3 1 32,-1-6-6-32,0-6 0 15,0-7-8-15,0-3 0 16,4 0-6-16,-4-9 0 0</inkml:trace>
  <inkml:trace contextRef="#ctx0" brushRef="#br0" timeOffset="3394.3495">17822 10131 27 0,'-24'7'13'0,"31"-4"-4"0,0-6 15 0,7-4-22 15,14-5 1-15,11-1 0 16,14-2 0-16,-4-4-4 0,-3 0 0 16,-4 0 3-16,1-6 0 15,-4-3-6 1,-1 0 1-16,-6-1-7 16,-4 1 0-16</inkml:trace>
  <inkml:trace contextRef="#ctx0" brushRef="#br0" timeOffset="3703.8865">18165 9965 30 0,'-25'47'15'0,"-21"38"-9"0,35-54 20 0,-3 16-25 32,-3 13 1-32,-5 6 0 0,-6 0 1 0,0 3-4 31,3-7 1-31,1-8 2 15,6-7 1-15,4-10-1 16,3-9 1-16,1-6 0 0,-1-9 1 16,4-10-1-16,4-6 0 0,3-10 0 15,3-5 0-15,4-7 0 16,11 3 0-16,3-7-2 16,4 1 1-16,6 0-1 0,1-3 1 15,3-1-4-15,-3-5 1 31,0-7-8-31,0 0 1 0,-1 0-7 16,8 0 0-16</inkml:trace>
  <inkml:trace contextRef="#ctx0" brushRef="#br0" timeOffset="3905.0696">18680 9583 37 0,'-32'0'18'0,"39"18"-11"0,-4-11 26 15,1 12-30-15,3-7 1 16,0 10 0-16,4 0 0 0,-1 3-6 16,1 0 1-16,-1 0 2 15,1-3 1-15,-4 6-8 16,0 1 0-16,-7-1-8 31,4 0 1-31</inkml:trace>
  <inkml:trace contextRef="#ctx0" brushRef="#br0" timeOffset="4088.5423">18366 10135 35 0,'-39'6'17'0,"32"-9"-9"0,7 3 22 0,7-3-29 16,3-4 1-16,8-5 0 16,10-1 1-16,11-3-3 15,7 1 0-15,3-1-2 16,-3 4 1-16,-7 2-7 15,-4 1 0-15,-3 2-5 16,-7 11 1-16</inkml:trace>
  <inkml:trace contextRef="#ctx0" brushRef="#br0" timeOffset="4466.5595">18609 10225 34 0,'-39'44'17'0,"4"-15"-17"0,31-23 30 0,1 0-30 31,-1 0 0-31,4 1 1 15,7-1 0-15,0-3-2 16,8-3 0-16,2-3-3 16,4-6 0-16,4-4-4 15,0 0 1-15,-1 1-4 16,1-4 1-16,-4 1 0 16,-10 21 10-1,-11-16-1-15,3 17 1 0,-6 5 5 16,-11 4 1-16,-7 6 3 15,-1 0 0-15,-6 0-4 16,-7 3 1-16,0 0-1 16,6 3 0-16,5-6-1 15,3-3 1-15,6-3-2 16,5-4 0-16,3-6 0 16,3-2 1-16,18-4-2 15,8-7 1-15,6-5-1 0,11-7 0 16,-1-6-4-16,1 0 0 15,4 0-8-15,2-4 0 32,1 1-3-32,0 3 0 0</inkml:trace>
  <inkml:trace contextRef="#ctx0" brushRef="#br0" timeOffset="5057.8141">19219 9968 34 0,'-24'19'17'0,"10"9"-15"15,10-15 28-15,0 6-27 16,1 3 1-16,3 0 2 16,3-4 1-16,8 4-8 15,7-6 1-15,-1-10 5 16,4-3 0-16,4-6-1 0,3-6 0 16,4-4-2-1,0-9 0-15,0 0-1 16,-4 1 1-16,7-8-1 15,-10-5 0-15,3-1 0 16,-14 1 0-16,4 2-1 16,-11 11 0-16,-7-1-1 15,0 3 1-15,0 0-2 0,0 6 0 16,-4 4-3-16,4 6 0 16,0 0-3-16,0 3 1 15,0 3-5-15,0-3 1 16,-3 0-3-16,6-3 0 15</inkml:trace>
  <inkml:trace contextRef="#ctx0" brushRef="#br0" timeOffset="5439.4893">19410 9664 25 0,'-14'0'12'0,"10"28"-7"16,1-9 19-16,-1 9-22 15,-3 13 1-15,-7 9 1 32,0 4 0-32,0 2-5 15,3 7 0-15,1 3 3 16,-1 3 1-16,0-3-3 16,-3-10 0-16,4-3-4 15,-1-6 1-15,1-6-6 0,2-10 0 0,5-9-2 31,-1-9 1-31</inkml:trace>
  <inkml:trace contextRef="#ctx0" brushRef="#br0" timeOffset="5755.3748">19181 10367 33 0,'-25'34'16'0,"4"29"-16"0,17-51 33 0,1 4-30 15,3 3 1-15,7 3 4 16,3-3 1-16,8-4-10 15,3-2 0-15,4-7 7 16,-1-6 0-16,1-6-1 0,3 0 0 16,1-7-1-16,-1-6 0 15,0-6-2-15,-3-3 1 16,-1 0-1 0,-2-7 1-16,-8 1-2 15,-4-1 1-15,1 4-1 16,-4-1 1-16,-4 7-2 15,1 3 1-15,-1 4-3 16,1 2 1-16,0 0-5 16,3 4 1-16,0 2-8 15,3 4 0-15,8 6-6 0,3-3 0 16</inkml:trace>
  <inkml:trace contextRef="#ctx0" brushRef="#br0" timeOffset="6069.6605">20002 9815 48 0,'-45'18'24'0,"41"-5"-26"16,4-13 41-16,7-3-37 15,7-7 1-15,4 1-1 0,3-3 1 16,14-7-4-16,8-6 1 16,-1-4-3-16,4 1 1 0,-7 3-6 15,-4 0 0 16</inkml:trace>
  <inkml:trace contextRef="#ctx0" brushRef="#br0" timeOffset="6268.2023">20147 9573 44 0,'-49'54'22'0,"24"62"-12"15,18-76 22-15,0 10-31 16,-7 13 1-16,0 6-1 15,0 13 1-15,-1 6-3 0,1-1 1 16,4-11-2-16,-1-7 1 16,4-4-5-16,0-14 1 15,4-14-7-15,-4-12 0 16,7-9-2-16,0-16 0 16</inkml:trace>
  <inkml:trace contextRef="#ctx0" brushRef="#br0" timeOffset="6505.8927">19967 10081 39 0,'-14'-9'19'0,"4"12"-22"0,6 0 37 16,-7 3-33-16,1 7 0 15,-1-1 3-15,1 7 1 16,-1 3-5-16,1 3 1 16,-1 0 3-1,4-3 0-15,0 0-1 16,3-3 1-16,4 0-2 15,4 0 0-15,3-10-1 16,3-3 0-16,8-6-4 16,0-6 0-16,3-6-6 15,7-4 0-15,0 0-6 16,8-3 0-16</inkml:trace>
  <inkml:trace contextRef="#ctx0" brushRef="#br0" timeOffset="6757.2202">20334 10009 44 0,'-10'0'22'16,"-15"13"-26"-16,18-7 38 0,-4 3-31 31,-3 1 0-31,-4 2 2 0,1 1 0 16,3-1-6-16,0 1 1 15,3-1 4-15,0 7 1 16,8-6-3-16,3 2 1 15,7-2-1-15,0 0 0 16,4-4-1-16,3-3 0 16,3-3-5-16,1-3 0 15,-4 4-5-15,0-4 0 0,-7 0-7 16,0 3 0-16</inkml:trace>
  <inkml:trace contextRef="#ctx0" brushRef="#br0" timeOffset="6939.6083">20045 10254 39 0,'-18'3'19'0,"-7"12"-23"0,18-8 30 15,-3-1-26 1,-8 10 1-16,-3 3-4 16,-7 6 1-16,-4 0-1 15,0-3 1-15,1 3-5 16,2-3 0-16,8-10-3 15,7-5 0-15</inkml:trace>
  <inkml:trace contextRef="#ctx0" brushRef="#br0" timeOffset="7071.5209">19823 10407 26 0,'24'-15'13'0,"19"8"-4"0,-29 1 23 16,7 6-29-16,4 0 1 0,-1 10 0 16,-3 2 0-16,4 4-6 15,3 6 1-15,-3 0-3 16,-4-7 1-16,0 4-8 15,1-3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23:07.04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11155 10755 26 0,'-25'-28'13'0,"29"28"-6"0,-4 0 14 0,3-3-18 16,8-3 0-16,3 3 2 15,0 0 0-15,4-1-6 16,3-2 1-16,7-3 3 16,4-4 1-16,0 1-1 15,3-4 1-15,0 0-2 16,-3 1 1-16,3-1-5 0,-7 3 1 16,-6 1-6-16,-5 6 0 15,-3-1-6-15,-3 1 0 16</inkml:trace>
  <inkml:trace contextRef="#ctx0" brushRef="#br0" timeOffset="179.3878">11405 10621 26 0,'-21'18'13'0,"7"14"-5"0,14-23 17 16,0 4-24-16,0-1 1 15,0 10 0-15,0 3 0 16,0 3-3-16,4 4 1 15,-1-1-2-15,-3 4 0 16,4-4-8-16,-1 4 1 0</inkml:trace>
  <inkml:trace contextRef="#ctx0" brushRef="#br0" timeOffset="415.2608">11222 11201 23 0,'-21'6'11'0,"10"0"5"15,11-6 11-15,0 0-24 16,0 0 1 0,0 0 5-16,7 0 0 0,4-6-11 15,3-3 1-15,4-4 6 16,13-3 1-16,8 1-2 16,3-7 0-16,4-7-4 15,0-5 1-15,-4-4-7 16,1-2 0-16,-1-1-8 15,0-3 1-15,1 0-3 0,6 3 1 16</inkml:trace>
  <inkml:trace contextRef="#ctx0" brushRef="#br0" timeOffset="633.2134">12037 10282 29 0,'-18'3'14'0,"15"25"-12"15,-1-9 27-15,-3 6-28 16,-4 13 0 0,1 9 0-16,-1 3 1 15,4-3-3-15,-3 3 1 16,3 10 1-16,3-4 1 16,1 1-4-16,3-10 1 15,0-7-4-15,0-8 0 0,3-7-5 16,4-13 0-16</inkml:trace>
  <inkml:trace contextRef="#ctx0" brushRef="#br0" timeOffset="898.2491">12030 10505 24 0,'14'-69'12'0,"21"6"-4"0,-24 47 18 16,-1-3-23-16,4 1 0 15,0 5 2-15,1 0 0 0,2 10-6 16,1 6 0-16,0 7 6 15,-1 6 0-15,1 5-2 16,-4 17 0-16,-3 0 0 16,-4 6 0-16,0 3 0 15,-4-3 0-15,1 3-2 16,-4-3 1-16,0-1-5 16,-4 4 0-16,1-12-6 31,-1-7 0-31,1-6-6 15,3-9 1-15</inkml:trace>
  <inkml:trace contextRef="#ctx0" brushRef="#br0" timeOffset="1048.9901">12171 10599 20 0,'-4'-7'10'0,"15"-2"-6"0,-11 9 9 15,10-3-13-15,1 3 1 16,0 0-2-16,-1 3 1 31,1 0-6-31,-4 6 1 16</inkml:trace>
  <inkml:trace contextRef="#ctx0" brushRef="#br0" timeOffset="1226.6002">12146 10712 12 0,'0'-4'6'0,"7"-5"-3"16,0 6 4-16,0 0-6 0,0 0 0 15,4-1-5-15,0 4 0 16,-4 0 2-16,3 4 1 16</inkml:trace>
  <inkml:trace contextRef="#ctx0" brushRef="#br0" timeOffset="1432.9226">12132 10878 24 0,'-14'6'12'0,"21"-3"-12"0,-7-3 24 16,3-3-22-16,-3 3 1 16,4-6 1-16,0-4 0 0,3 1-6 15,0-4 1-15,3 4 3 16,1-10 0-16,3 7-2 15,0-1 0-15,0 4-7 16,0-4 1-16,0 7-3 16,-3 6 0-16</inkml:trace>
  <inkml:trace contextRef="#ctx0" brushRef="#br0" timeOffset="1816.3508">12061 11047 27 0,'-38'25'13'0,"13"-28"-6"0,21 6 22 0,1-3-27 32,3 0 0-32,0 0 2 15,11-6 1-15,-1-4-6 16,11-2 1-16,0-4 3 0,1-6 0 16,2 3-1-16,1 1 1 15,0-4-5-15,-1 0 1 16,1 3-4-16,-4 3 1 15,-3 7-2-15,-4-4 1 16,0 4-2-16,-3 6 1 16,-4 3 3-16,-4 3 0 15,-3 0 2-15,-3 3 1 0,-1 1 2 16,-3 5 0-16,-3 1 0 16,-5 2 1-16,-2 7 0 15,-4 3 0-15,-1 0 0 16,5-3 0-1,-8 7-1-15,0-7 0 16,4 0-3-16,4-4 0 16,3-2-7-16,6-3 1 0,5-4-3 15,3-3 0-15</inkml:trace>
  <inkml:trace contextRef="#ctx0" brushRef="#br0" timeOffset="2017.6009">12174 11078 27 0,'0'10'13'0,"4"-4"-5"16,-4-6 23-16,7 0-28 16,0 3 1-16,0-3 3 0,0 0 0 15,0 3-9-15,4 0 1 16,-1 4 5-16,1-1 1 0,0 0-3 16,3 1 1-16,0-1-7 15,0-3 1-15,0 0-11 31,14 0 1-31</inkml:trace>
  <inkml:trace contextRef="#ctx0" brushRef="#br0" timeOffset="4139.8314">7352 12424 24 0,'-4'6'12'0,"15"-15"-7"0,-8 2 12 16,5 1-13-16,-1 3 1 16,7-3 1-16,7-4 0 15,0 1-8-15,4-4 0 0,-1-2 5 16,-2-4 0-16,2-3-2 31,1 3 1-31,3 0-4 16,-3-3 1-16,-4-6-4 15,-7 3 0-15,0 0-3 16,-10 3 0-16,-1 3-1 0,-10 0 0 16,0 4 2-16,-3 2 1 0,-1 7 6 15,-3 12 1-15,0 3 3 16,-4 13 1-1,4 7 2-15,-4 11 1 0,8 11-1 16,-4 14 1-16,7 7-3 16,-11 13 0-16,7-3-1 15,1-4 0-15,3-6-3 16,3-3 1-16,1 0-3 16,6-9 0-16,4-10-7 15,-3-3 0-15,3-13-3 0,0-12 1 16</inkml:trace>
  <inkml:trace contextRef="#ctx0" brushRef="#br0" timeOffset="4325.3966">7324 12853 36 0,'-7'-3'18'0,"10"-3"-20"0,1 3 34 0,3-4-31 31,3-2 1-31,4 0-1 15,4-4 1-15,14 1-3 16,0-7 1-16,6-3 0 16,5-3 1-16,6-7-7 0,-7 1 0 15,1-13-5-15,-1 3 0 16</inkml:trace>
  <inkml:trace contextRef="#ctx0" brushRef="#br0" timeOffset="4637.0295">7969 12129 24 0,'-14'0'12'0,"7"16"-8"15,7-16 15-15,0 0-16 0,0 0 1 32,0 0 0-32,-3 3 1 15,3-3-7-15,0 0 1 16,0 0 3-16,0 3 1 0,-4 0-2 15,1 3 0-15,-1 4 0 16,-3-1 0-16,-4 0 0 16,1 4 0-16,-8 3 0 15,4-4 0-15,0 4 0 0,0-4 0 16,0 1-1-16,0 0 1 16,3-1-6-16,0 1 0 15,4-1-6-15,7-2 1 16</inkml:trace>
  <inkml:trace contextRef="#ctx0" brushRef="#br0" timeOffset="5140.4377">7719 12671 24 0,'-14'7'12'0,"14"-7"-1"16,-4-3 13-16,4 3-23 16,0 0 0-16,-3-4 1 15,6 4 1-15,1-3-4 16,-4 3 1-16,0 0 1 16,0 0 1-16,7-3-1 15,-4 3 1-15,1 0-2 0,-4 0 1 16,7-3-1-16,-7 3 1 15,3-3-1-15,-3 3 1 16,0 0-1-16,0 0 1 0,0 0-1 16,0 0 1-16,0 0 0 31,0 0 0-31,0 0-1 16,4 3 1-16,-4-3-1 15,0 3 1-15,3 0-1 16,-3-3 1-16,0 0-1 15,0-6 0-15,4 3 0 0,-4 3 0 16,3-6 0-16,5-4 0 16,-1 1 0-16,3-1 0 15,1-2 0-15,-1-1 1 0,1 1-2 16,3-4 0-16,0-3-4 16,0 0 1-16,4 1-6 15,0-4 1-15,3 0-3 16,10 0 1-16</inkml:trace>
  <inkml:trace contextRef="#ctx0" brushRef="#br0" timeOffset="6142.4699">7775 12684 10 0,'-3'-3'5'0,"3"3"4"0,0 0 4 16,0 0-12-16,0 0 0 16,0 0 2-16,3 3 0 15,1 0-3-15,-4-3 0 32,3-3 2-32,4-3 1 15,4-4 1-15,0 4 0 0,-1-7-1 16,1 1 1-1,13-16 0 1,-2 3 0-16,6-4-1 16,-4 1 1-1,5 0-2-15,-8 6 0 0,0 3 0 16,-3 3 0-16,-1 1-1 16,-3 2 0-16,1 4-4 0,-8 3 1 15,0-1-4-15,-7 7 0 16,-4 0-5-16,4 10 0 0</inkml:trace>
  <inkml:trace contextRef="#ctx0" brushRef="#br0" timeOffset="6473.9542">7832 12668 12 0,'0'0'6'0,"-7"-6"0"0,7 12 2 15,-4 4-7-15,1 2 0 16,-1 1 1-16,-3-1 1 16,0 1-3-16,3-1 1 0,1 4 1 0,-1 0 1 15,1 3 0-15,3 2 0 16,0-2 0-16,0 3 0 31,0-3 0-31,0-3 0 16,0-4-1-16,3 4 0 15,1 0 0-15,-1-7 0 0,1 0-6 16,-1-2 1-16,-3-7-6 16,8-7 1-16</inkml:trace>
  <inkml:trace contextRef="#ctx0" brushRef="#br0">7818 12828 24 0,'-7'0'12'0,"14"-6"-10"0,-7 6 17 15,3-3-19-15,4-4 1 0,0-2 0 16,4 3 0-16,3 0-4 16,0-1 0-16,0-2-4 15,4-7 0-15</inkml:trace>
  <inkml:trace contextRef="#ctx0" brushRef="#br0" timeOffset="6823.402">8107 12634 24 0,'3'0'12'0,"26"0"-11"0,-29 0 18 16,3 3-19-16,1 3 1 15,3 4-1-15,-4 2 1 31,-3 1-1-31,-3 2 0 16,3 1 1-16,-4-3 0 0,1 2-4 16,-4-2 1-16,0-1-5 15,-4-2 0-15</inkml:trace>
  <inkml:trace contextRef="#ctx0" brushRef="#br0" timeOffset="6993.0488">7983 12803 21 0,'-14'9'10'0,"21"-2"-4"0,-7-7 13 15,4 0-18-15,-1 0 1 16,8 0 1-16,0 0 0 16,3-7-4-1,0-2 1-15,0 3 2 16,0-7 0-16,0-2-5 16,0-10 1-16,-3-1-7 0,-4-2 1 15</inkml:trace>
  <inkml:trace contextRef="#ctx0" brushRef="#br0" timeOffset="7177.5547">7952 12355 22 0,'-7'-7'11'0,"3"17"-7"0,4-7 15 0,0 3-19 16,0 7 1-16,0 6 2 16,0 9 0-16,4 6-4 15,-4 7 1-15,3 6 2 16,1 0 0-16,-1-6-1 15,1 0 0-15,3-1-5 16,-7 1 1-16,0-3-6 0,0-4 1 31</inkml:trace>
  <inkml:trace contextRef="#ctx0" brushRef="#br0" timeOffset="7407.509">7818 13035 27 0,'-11'22'13'0,"15"-31"-9"0,-4 9 21 16,7-3-22-16,3-4 1 15,1 4 1-15,3-6 0 16,0-1-7-16,4-2 1 16,3 2 4-16,0 1 1 15,7 0-3-15,-3-1 0 16,3-2-7-16,0-1 0 15,1-3-6 1,-5 1 1-16</inkml:trace>
  <inkml:trace contextRef="#ctx0" brushRef="#br0" timeOffset="7991.1904">8438 12449 29 0,'-14'3'14'0,"18"-3"-5"0,-1-6 21 0,4-7-27 15,4 4 1-15,3-4 2 16,4-3 0-16,6-2-8 16,5-4 1-1,2 0 4-15,5 0 1 16,3 0-6-16,-4 6 1 16,-3 0-8-16,-4 1 1 15,-7 2-5-15,-3 7 0 0</inkml:trace>
  <inkml:trace contextRef="#ctx0" brushRef="#br0" timeOffset="8354.4908">8703 12308 21 0,'-46'28'10'0,"-3"9"-1"0,31-24 10 15,-3 12-16-15,0 6 0 0,-4 4 3 16,4 3 0-16,3-7-7 16,4 3 0-16,7-8 4 15,4-8 1-15,6-2-2 31,4-10 1-31,7-3-2 16,15-12 1-16,2-10-1 16,8-6 1-16,-4 0-1 0,1-9 0 15,-5-1-1-15,-2 10 1 16,-8 6-1-16,-4 3 1 16,-6 7-1-16,0 6 0 15,-11 9 1-15,0 4 0 0,-4 2 0 16,1 4 1-16,-1 0-1 15,4-1 0-15,-4 10 0 16,4-9 1-16,0 3-1 16,0-4 0-16,0-2-5 15,0-4 1-15,4 1-5 16,-4-4 1-16,0-3-7 16,0-3 0-16</inkml:trace>
  <inkml:trace contextRef="#ctx0" brushRef="#br0" timeOffset="8510.8652">8682 12558 23 0,'-14'13'11'0,"-4"12"-9"0,18-15 14 0,-3 2-16 16,-1 10 1-16,1 3 0 15,-1 0 0-15,0 3-2 32,1 1 1-32,-1-1-4 15,1 0 1-15,-1 0-4 16,1-6 0-16</inkml:trace>
  <inkml:trace contextRef="#ctx0" brushRef="#br0" timeOffset="8942.3789">8587 12897 16 0,'7'-19'8'0,"7"-12"-2"15,-4 22 12-15,1-1-16 16,0 1 1-16,3-4 0 16,0 7 0-16,-7 3-4 0,0 3 0 15,0 6 4-15,-4 10 0 31,-6-1-1-31,-4 7 1 16,0 0 1-16,0 3 0 16,0 4 0-16,0-1 1 15,0 0-1-15,3-9 0 16,4-3-1-16,4-4 0 0,3-9-1 16,3-9 0-16,8-10-1 15,3-2 0-15,4-11-5 16,-1-5 1-16,5-1-5 15,-1-5 1-15,0-17-2 16,-3 4 0-16,-4 3 0 0,0 6 1 16,-3 9 5-16,-4 10 1 15,-7 13 4-15,0 12 1 0,-7 6 1 16,0 10 1-16,0 2-1 16,-4 1 0-16,1 3-2 15,3 0 1-15,0-6-2 31,0-4 1-31,0-2-3 0,3-7 1 0,1-9-5 32,3-10 1-32,0-12-5 15,4-10 0-15</inkml:trace>
  <inkml:trace contextRef="#ctx0" brushRef="#br0" timeOffset="9193.7337">9073 12242 26 0,'11'-10'13'0,"-11"23"-12"0,0-4 20 0,0 10-19 15,0 6 1-15,0 16 2 16,-4 12 1-16,1 16-6 16,-1 3 0-1,-3 32 6 1,4-13 1-16,-4-13-2 16,3-9 1-16,-3-9-1 15,4-16 0 1,-4-10-1-16,0-9 0 0,0-9-3 15,-4-10 0-15,0-12-6 16,1-10 0-16,-1-3-8 16,8-2 0-16,3-8-3 15,3-5 1-15</inkml:trace>
  <inkml:trace contextRef="#ctx0" brushRef="#br0" timeOffset="10027.6648">9521 12301 29 0,'-17'32'14'0,"-1"24"-17"0,15-37 24 0,-4 6-19 16,0 6 0-16,0 1 1 16,-4 2 0-16,4-9-4 15,0-6 1-15,0-6 2 16,3-7 1-16,1-9-2 15,-1-13 1 1,4-3-1-16,4-12 1 16,-1-3-1-16,4 2 0 15,4 1 0-15,3-1 0 16,4 4 0-16,-1 3 1 0,1 3-1 16,0 3 1-16,-1 7-1 15,-3 2 1-15,0 7-1 16,0 6 0-16,1 7 0 15,-5 5 1-15,-6 1-3 0,-4 6 1 16,0 6-3-16,-4 4 1 16,-3-4-3-16,0 0 0 15,-4 0-1-15,4-9 0 16,0-3 1-16,0-7 1 0,4-6 1 16,-1-3 0-16,4-3 2 31,4-3 1-31,-1-7 0 15,4 1 0-15,0-1 1 16,0 4 1-16,1 3 0 16,-1 6 0-16,0 0 0 0,-4 6 1 15,-3 7 0-15,0-1 0 16,-3 10 0-16,-1-3 0 16,1 0-1-16,-1-7 1 15,1 1-1-15,-5-1 0 0,5-5-1 16,-1-7 0-16,4-10 0 15,0-6 0-15,0-9-3 16,0-9 1-16,0-10-4 16,4-3 1-16,-1 0-1 15,1-10 0-15,0 4 0 16,-1 6 0-16,4 0 2 16,-3 19 1-16,-4 12 4 0,-4 19 0 31,1 10 1-31,-4 12 1 15,-1 16 1-15,1 6 1 0,-3 22 1 0,-1 9 0 0,1 1-1 16,-1 2 1-16,8-6-2 31,-1-9 1-31,8-3-2 16,3-7 1-16,7-9-3 16,14-9 1-16,14-10-9 15,8-15 0-15,6-16-10 0,4-7 1 16,4-9-1-16,6-25 0 15</inkml:trace>
  <inkml:trace contextRef="#ctx0" brushRef="#br0" timeOffset="10695.926">10266 12104 24 0,'-4'-22'12'0,"22"41"-6"15,-18-7 21-15,-4 7-25 16,-3 9 1-16,-7 7 1 15,-3 9 0-15,-1 12-5 16,-3 13 1-16,0 9 2 16,-1-2 1-16,-2-7-1 15,3-7 0-15,3-5-1 16,0-13 1-16,4-10-2 0,4-6 1 16,3-15-1-16,3-16 1 15,4-13-1-15,7-21 0 16,4-20 0-16,3-15 0 0,7-3 0 15,4-4 0-15,6 10-1 16,5 7 0-16,-1 8 1 16,-3 14 0-16,-4 15 0 15,-3 15 0-15,-4 13 1 0,0 13 0 16,-7 15 0-16,0 16 1 31,-7 13-1-31,-3 9 1 0,-4 3-1 0,-7-6 1 31,0-3-2-31,0-4 0 16,0-9-6-16,-4-9 1 0,4-3-7 16,-4-13 1-16,4-6-3 15,0-7 1-15</inkml:trace>
  <inkml:trace contextRef="#ctx0" brushRef="#br0" timeOffset="10976.2943">10301 12521 29 0,'35'-22'14'0,"1"16"-15"0,-29 9 27 16,0 6-24-16,-4 7 1 15,-6 3 3-15,-4 9 0 16,-4 0-7-16,-10 7 1 16,-4-4 5-1,-3 0 0-15,3-2-1 16,1-4 0-16,3-3-1 15,6-4 0-15,5-5-1 0,3 3 0 16,3-10-1-16,8-3 0 16,10-9-1-16,4-10 0 0,10-6-6 15,3-9 1-15,8-10-8 16,0-12 1-16,0-4-2 16,0-2 0-16</inkml:trace>
  <inkml:trace contextRef="#ctx0" brushRef="#br0" timeOffset="11177.2454">10619 12195 31 0,'-7'19'15'0,"-15"6"-12"16,19-16 29-16,-4 7-29 15,0 6 0-15,0 0 2 0,0 6 1 0,0-3-8 16,0 0 1-16,3 0 4 31,0-3 0-31,4-3-1 16,4-7 0-16,3-2-6 15,0-10 1-15,7-13-5 16,4-2 0-16,-1-4-5 16,5-9 0-16</inkml:trace>
  <inkml:trace contextRef="#ctx0" brushRef="#br0" timeOffset="11515.0432">10735 12232 22 0,'-14'0'11'0,"7"19"-3"0,3-9 14 15,-3 2-18-15,0 7 1 16,0 0 1-16,0 0 1 0,0-1-9 15,4-2 0-15,-1 3 5 16,4-7 1-16,4-2-2 16,3-10 0-16,0-3-3 15,7 0 0-15,3-7-3 16,8-2 0-16,0-1-2 16,3-3 1-16,0 1-2 0,-3 2 1 15,-4 1 1-15,-3 2 1 31,-4 4 3-31,0 3 1 16,-7 3 3-16,-3 3 0 16,-1 3 1-16,-3 0 0 15,4 1 0-15,-1-1 0 0,1 0-2 16,3 1 1-16,-4-1-3 16,1 3 1-16,-1 1-5 0,-3 2 0 15,-3 1-5-15,-1 6 0 16,4-1-1-16,-7 1 0 15</inkml:trace>
  <inkml:trace contextRef="#ctx0" brushRef="#br0" timeOffset="12031.2332">10788 12584 12 0,'-7'-4'6'0,"7"4"-1"16,0 0 9-16,0 0-12 16,-4 0 0-1,4 0 1-15,0 0 0 16,0 0-4-16,-3 0 1 0,-1 4 3 16,-6-4 0-16,6 6 0 15,1-3 0-15,-4 3 0 16,0 4 1-16,0-4-1 15,-1 6 1-15,5-2-1 16,-1-1 1-16,-3 4-2 0,0-1 1 16,0 4-2-16,0 0 1 15,0-1 0-15,0-2 0 16,0 3-1-16,0-4 1 16,3 1 0-16,1-1 0 0,-1 1 0 31,1 2 0-31,-1-2 0 15,1-4 0-15,3 1 0 16,3-1 0-16,1-2-1 16,3-1 0-16,0-3 0 15,0 0 0-15,0-3 0 0,4 3 0 16,-1-3 0-16,-3 0 0 16,4 0-2-16,3 0 1 15,0-3-6-15,-3 0 1 16,3 0-7-16,-4 0 0 0,8 0-4 15,-4-4 1-15</inkml:trace>
  <inkml:trace contextRef="#ctx0" brushRef="#br0" timeOffset="12428.3381">10717 12756 27 0,'-3'-9'13'0,"21"-1"-7"0,-8 4 22 15,4 0-26 1,4-4 0-16,-1 4 1 16,5-3 1-16,-1-1-5 15,0 1 1-15,0 3 2 0,0-1 0 16,0 1-1-16,4 3 1 15,-4 6-1-15,-7-3 0 16,1 3 0-16,-5 7 0 16,1-1-1-16,-4 7 1 0,-4-1 0 31,1 1 1-31,-4 0-1 16,-4 2 1-16,1 1-1 15,-4 0 1-15,0 3-3 16,0-6 0-16,-4-4-5 15,4 1 0-15,-4-4-7 0,1-3 1 16,3-6-1-16,0-6 0 16</inkml:trace>
  <inkml:trace contextRef="#ctx0" brushRef="#br0" timeOffset="12813.7555">10968 12800 22 0,'3'-9'11'0,"4"5"-11"15,-7 4 19-15,0-3-19 16,-3 3 1-16,-4 3 0 15,-4 4 1-15,-3 2-1 16,0 7 1-16,-7-4 0 0,7-2 1 16,3-1 0-16,1-3 0 15,3 1-1-15,-4-4 0 16,7-3-1-16,4 0 0 16,7-3-1-16,1-4 0 15,2-2 0 1,4 3 0-16,0-1 0 15,4 1 0-15,-4 3 0 16,-3 3 0-16,-1 3-2 16,-10 3 1-16,-3 4-2 0,-1 2 0 15,-3 1 0-15,-3 3 0 16,-1-4 0-16,-3 4 0 16,3-4 4-16,-3 4 1 15,7 3 1-15,0-3 1 0,0-7 0 16,3 0 0-16,4-2 0 15,8-4 0-15,2-3-7 16,8-6 1-16,10-4-8 16,4-6 0-16</inkml:trace>
  <inkml:trace contextRef="#ctx0" brushRef="#br0" timeOffset="13060.6948">11603 12386 36 0,'-32'13'18'0,"36"-10"-15"0,-4-3 29 0,0 0-30 16,7-3 0-16,0-1 0 15,3 1 1-15,1 0-4 16,-1-3 1-16,1-4-2 15,0 4 0-15,-1-3-10 16,-3-4 1-16,4 4-1 16,-4-4 0-16</inkml:trace>
  <inkml:trace contextRef="#ctx0" brushRef="#br0" timeOffset="13213.4558">11539 12283 35 0,'-17'21'17'0,"-1"17"-20"31,15-25 34-31,-1 9-31 0,4 3 1 16,-3 9 0-16,3 1 0 15,0-1-5-15,0 7 0 16,0-3-6-16,0-1 1 0</inkml:trace>
  <inkml:trace contextRef="#ctx0" brushRef="#br0" timeOffset="13412.777">11338 12819 38 0,'0'-7'19'0,"7"-5"-10"0,0 6 30 15,7-1-35-15,4 4 0 16,3-6 1-16,15 6 1 16,-5-4-8-16,1 1 1 15,0-6 2-15,3-1 0 16,4-3-11-16,3 1 1 15,25-4-7 1,-3-6 0-16</inkml:trace>
  <inkml:trace contextRef="#ctx0" brushRef="#br0" timeOffset="16746.9811">12153 12377 20 0,'-10'0'10'0,"6"-4"0"0,4 4 11 15,0 0-17-15,0 0 1 16,7-6 3-16,0 3 0 15,4-3-9-15,3 0 0 16,4-1 7-16,-1-2 0 16,4-1-2-16,1-2 1 15,-1-4-5-15,3 1 1 16,8 2-7-16,-4-3 1 0,-3-2-6 16,-4-1 1-16,0-10-5 15,-10 11 1-15</inkml:trace>
  <inkml:trace contextRef="#ctx0" brushRef="#br0" timeOffset="16938.9488">12326 12038 26 0,'-14'34'13'0,"0"57"-10"0,10-66 22 15,-3 19-23-15,0 10 0 16,0 15 1-16,0 12 0 16,0-2-4-16,0-7 0 15,3-3 3-15,1-16 0 16,3 13-1-16,0 0 0 0,0-7-3 15,0-9 0-15,0-6-4 16,3-9 0-16,1-7-4 31,3-15 0-31</inkml:trace>
  <inkml:trace contextRef="#ctx0" brushRef="#br0" timeOffset="17191.1343">12266 12471 25 0,'-18'-7'12'0,"8"61"-4"0,3-39 20 16,0 14-25-16,0-1 1 15,0 0 2-15,0 3 0 16,0-2-6-16,-1-4 0 16,5 0 4-16,3-6 1 15,0-4-2-15,3-2 1 0,5-4-1 16,-1-2 1-16,7-11-6 0,3-5 0 15,5-10-6-15,-1-9 1 16,14-10-7-16,4-2 0 16</inkml:trace>
  <inkml:trace contextRef="#ctx0" brushRef="#br0" timeOffset="17369.33">12584 12236 28 0,'-4'-13'14'0,"15"13"-1"16,-4 0 17-16,7 0-27 15,0-3 1-15,0 0 2 16,4-10 0-16,3-3-8 16,4-2 1-16,-1-4 4 15,4 0 1-15,1-6-7 0,-5 2 1 16,1 4-9-16,-4 4 1 16,-7 8-4-16,-3 4 1 0</inkml:trace>
  <inkml:trace contextRef="#ctx0" brushRef="#br0" timeOffset="17507.1183">12718 12173 27 0,'-25'50'13'0,"7"0"-8"15,18-37 20-15,0-1-25 16,0 1 0 0,4-1 1-16,3-2 1 15,3-4-5-15,5-6 0 16,2-9-5-16,8-4 0 15</inkml:trace>
  <inkml:trace contextRef="#ctx0" brushRef="#br0" timeOffset="17672.8477">13003 11991 19 0,'-24'28'9'0,"-29"41"-6"15,39-50 7-15,0 3-11 16,-4 3 1-16,0 3 0 0,1 7 0 0,-5-1 0 15,5-2 0-15,-1-1-5 16,4 0 1-16</inkml:trace>
  <inkml:trace contextRef="#ctx0" brushRef="#br0" timeOffset="18068.7539">12689 12524 20 0,'0'-3'10'0,"7"0"-4"15,-7 3 15-15,8 0-17 16,-1 0 0 0,0 0 2-16,0 3 0 15,3-6-8-15,1-4 1 16,3-2 5-16,0 0 0 16,0-4-2-16,0-3 1 0,0 1-2 15,-3 2 0-15,0 1 0 16,-4-1 0-16,-4 1 0 0,-3 2 0 15,-3 1 0-15,-4 2 0 16,-4 4-1-16,0 3 0 16,-3 0 0-16,0 3 0 15,4 1 0-15,3-4 1 16,0 3-1-16,3-3 0 16,0 0 0-16,4 3 1 0,0-3 0 15,8 0 1-15,-1 0-3 31,0 0 0-31,3 0-4 16,1 0 0-16,-4 3-5 16,0 6 0-16,-7 4-4 15,0 9 1-15</inkml:trace>
  <inkml:trace contextRef="#ctx0" brushRef="#br0" timeOffset="18424.4585">12725 12665 25 0,'-21'41'12'0,"10"-22"-6"0,7-13 23 0,4-3-27 16,0 0 1-16,0 0 1 15,0-3 1-15,7-6-6 16,1 0 0-16,2-4 4 16,4-5 0-16,0-4-1 15,4-6 1-15,0 0-4 0,-1-3 0 32,4-4-2-32,-3 1 1 15,0 3-2-15,-4 3 1 16,-4 9-2-16,-6 6 1 15,-4 10 1-15,-4 7 0 0,-3 5 4 16,0 10 0-16,-3 10 1 16,-4-1 0-16,-4 10 2 15,4-7 0-15,0 1 1 16,3-4 1-16,1-3-3 16,3-3 1-16,3-3-2 0,4-6 1 15,7 0-1-15,4-7 1 16,3-6-6-16,3-9 0 15,5-4-6-15,2-5 0 0,15-4-5 16,3-9 1-16</inkml:trace>
  <inkml:trace contextRef="#ctx0" brushRef="#br0" timeOffset="18657.9154">13257 12279 41 0,'-7'16'20'0,"14"-10"-22"0,-3-9 36 16,3-3-33-16,4-3 0 16,3-4 2-16,0 0 0 15,0 4-6-15,4-7 0 0,-1-2-2 16,1-8 0-16,-4 1-7 0,0 0 0 15</inkml:trace>
  <inkml:trace contextRef="#ctx0" brushRef="#br0" timeOffset="18956.8336">13367 12019 28 0,'-18'60'14'15,"-7"31"-9"-15,18-63 18 0,-3 16-21 0,-1 6 0 16,1 13 2-16,-1 3 0 15,0-7-5 1,1 4 1-16,-1-10 3 16,4-6 0-16,-3-6-1 15,-1-7 0-15,0-5-1 0,1-11 1 16,-1-5 0-16,1-7 0 16,3-6 0-16,0-3 0 0,3-3 0 15,4-4 0-15,4-8 0 16,3-4 0-16,7-3-1 15,0-7 0-15,0-2-5 32,7-4 1-32,4-6-9 15,7-3 1-15,-1 6-3 0,5 1 1 16</inkml:trace>
  <inkml:trace contextRef="#ctx0" brushRef="#br0" timeOffset="19135.8881">13663 12119 38 0,'-14'10'19'0,"21"-7"-20"0,-3-9 36 0,3-4-34 16,3 1 1-16,1-4 0 15,6 1 1-15,1-1-4 16,0-6 1-16,-4 4 0 0,0-1 0 16,0 0-6-16,0 4 1 15,-3 3-8-15,-1 5 1 16</inkml:trace>
  <inkml:trace contextRef="#ctx0" brushRef="#br0" timeOffset="19370.9606">13720 12057 25 0,'-36'37'12'0,"-10"36"-6"0,36-61 13 0,-4 7-16 16,-7 9 1-16,3-3 2 15,4 3 1-15,7-6-8 31,7-3 0-31,3 0 5 16,8-6 1-16,6-7-1 0,5-3 0 16,6-6-2-16,0-3 1 0,0-7-5 15,-3-3 0-15,0 1-6 16,-4-1 0-16,-3 7-5 16,-4 5 0-16</inkml:trace>
  <inkml:trace contextRef="#ctx0" brushRef="#br0" timeOffset="19792.1422">13716 12370 24 0,'-39'22'12'0,"0"7"-8"16,32-23 17-16,-3 0-18 0,-1 3 0 15,4-2 0-15,4-1 1 32,3-3-6-32,0-3 1 0,10-6 3 15,4-4 1-15,4-2-3 16,7-1 1-16,-4-2 0 15,0-1 0-15,0 0-1 16,-3 4 0-16,-4 2 0 0,-4 4 1 16,-2 6-1-16,-5 3 0 15,-3 4 0-15,0 2 0 16,-3 7 1-16,-1 6 0 16,-7 3 0-16,1 3 0 15,-1-3 0-15,1-3 1 16,3 3-1-16,3-6 1 0,1-7-2 15,3-5 1-15,3-1-1 32,8-3 1-32,-1-3-1 15,1-3 1-15,-1 0-1 0,1 3 1 16,-4 3-1-16,0 3 0 16,0 0 0-16,-3 7 0 15,-1-4 0-15,1 4 0 16,-4-1-1-16,3 1 0 0,1-10-5 15,3-3 1-15,3-6-7 16,5-7 1-16</inkml:trace>
  <inkml:trace contextRef="#ctx0" brushRef="#br0" timeOffset="20526.0507">14139 11963 38 0,'0'6'19'0,"22"-3"-21"0,-12-3 31 0,1 0-29 16,3 3 1-16,0 0-1 15,0 4 1-15,0 2-1 31,-7 4 0-31,-3 2 1 0,-4 1 0 0,-4 6-1 32,-3 0 1-32,-3-3 0 15,-5-1 0-15,-6 1-1 0,0-6 1 16,-7-4-2-16,3-2 1 16,4-4 0-16,7 0 0 15,0 3-1-15,3-3 0 0,4-3 0 16,4 3 1-16,6 0 0 15,4 1 0 1,7-4 0-16,0 0 1 16,1 0-2-16,-1 0 0 15,0 0-1-15,-7 0 1 16,-4 6-2-16,-6 0 1 16,-8 4-1-16,-3-1 0 0,-4 4 1 15,4-1 1-15,0 4 1 16,0-1 1-16,4-2 0 15,3-1 1-15,-1-2 0 16,5-4 0-16,3-3 0 0,0-3 0 16,14-6-1-16,4 0 0 15,-1-1-1-15,1 1 1 16,0 0-3-16,-1 0 1 16,1-1-3-16,-4 1 1 15,-3 0-1-15,-4 0 0 16,-7-1 0-16,0 1 0 15,-4 3 1 1,1 3 1-16,-4 3 2 0,-4 3 0 0,0 4 2 31,-3 5 0-31,0 4 0 16,-4 3 1-16,4 6-1 16,0 4 1-16,4 2-1 0,-1 4 1 15,4-4-6-15,0 4 1 16,0-10-6-16,3-3 0 0,1 0-1 15,-1-3 0-15</inkml:trace>
  <inkml:trace contextRef="#ctx0" brushRef="#br0" timeOffset="20892.9804">14037 12571 26 0,'11'-13'13'0,"24"-15"-15"0,-28 19 26 16,0-1-24-16,0-5 1 15,0 5 0-15,0 4 1 16,-7 6-2-16,0 0 0 16,-10 3 1-1,-8 10 0-15,0 6 1 16,1-1 0-16,-4 4 1 16,-1 7 0-16,-2 2 2 15,-1 0 0-15,4-6 1 16,-4-3 1-16,7 0-1 0,4-3 0 15,7-3 0-15,4-1 0 16,6-2-1-16,4-4 0 16,7 1-1-16,4-4 0 0,7-3-2 15,3 3 1-15,7-2-1 16,4-4 0-16,3 0-4 16,-3-4 0-16,4-2-9 15,-5 0 0-15,5 3-8 16,-4-7 1-16</inkml:trace>
  <inkml:trace contextRef="#ctx0" brushRef="#br0" timeOffset="22783.5049">15053 11875 21 0,'4'-38'10'0,"-1"38"4"0,-3 0 10 16,0 0-21-16,-3 3 0 15,-4 7 3-15,-4 9 0 16,0 3-7-16,-3 9 0 16,-3 3 4-16,-5 7 1 15,1 0-4-15,0 0 1 0,-7-4-6 16,7 1 0-16,3-7-7 15,4 1 1-15</inkml:trace>
  <inkml:trace contextRef="#ctx0" brushRef="#br0" timeOffset="23466.3652">14880 12242 21 0,'0'-16'10'0,"21"10"0"0,-10 3 9 16,3-7-15-16,0 4 0 15,4-3 1-15,3-4 1 0,0 4-8 16,0-4 0-16,0 1 4 16,-3 5 1-16,-4 4-6 15,-3 6 1-15,-4 7-2 16,-7-1 1-16,-7 7-1 0,-4 6 0 16,-3 6 0-16,-7 0 0 15,0 0 4-15,0-3 0 16,3 1 2-16,0-4 1 0,8-7 0 15,-1 1 1-15,4-7-1 16,4-9 1-16,-1 0-1 31,4 0 0-31,7-6-2 16,0-3 0-16,0-1-1 16,4 1 1-16,-1 3-2 0,1 2 1 15,0 4 0-15,-4 7 0 16,-4 5-1-16,-3 7 0 15,0 9 0-15,0 7 1 16,-3 2 0-16,-1 7 0 0,1-3 0 16,-1 0 1-16,-3-10-1 15,3-3 0-15,-3-6 0 16,4-3 1-16,-1-3-1 16,4-7 1-16,0-2-1 15,4-7 1-15,-1-7-1 16,4-2 0-16,0-4 0 0,-3-2 0 15,0 2-1-15,-4 4 1 16,-4 6-1-16,-3-1 1 31,0 11 0-31,-4 5 0 0,1 1 2 16,-4 2 0-16,-4 1 1 16,0 3 1-16,1 3 0 15,3 0 1-15,3 3 0 16,0-9 1-16,8-4-2 15,6 1 0-15,4-7-1 16,1-6 0-16,2-6-1 0,4-7 0 16,7-3-4-16,8-2 0 15,2-11-8-15,5-5 1 16,17-7-7-16,3 0 0 16</inkml:trace>
  <inkml:trace contextRef="#ctx0" brushRef="#br0" timeOffset="24132.4669">15431 12041 29 0,'7'-28'14'0,"17"-25"-5"0,-10 37 16 15,8 0-23-15,2-3 0 16,4 4 1-16,8 2 1 16,3 4-5-16,-4 6 1 15,-3 9 3-15,-8 3 0 16,-6 7-1-16,-8 9 1 15,-6 0-1-15,-11 7 0 0,-4 2-2 16,-3-3 0-16,0-2-3 31,0-1 1-31,0-6-5 16,0-7 1-16,0-2-5 16,0-4 1-16,-1-2 0 15,5-14 0-15,-1 1 2 0,4-6 1 16,4-4 3-16,3 0 1 15,3-3 4-15,1 1 0 16,3-1 3-16,3 0 0 0,1 3 0 16,0 4 0-16,-1 2 0 15,1 7 0-15,-8 9 0 16,-3 7 1-16,-3 9-2 16,-4 9 1-16,-4-2 1 15,-3 5 1-15,0 1 0 16,0-1 1-16,3-3-2 0,4-6 1 15,4-6-2-15,-1-3 1 16,4-7-2-16,4-9 1 16,3-6-3-16,3-10 0 31,4-2-5-31,0-11 1 0,4-11-5 16,3-4 0-16,0-6-5 15,-3-7 1-15,0 7-3 16,-8-3 1-16</inkml:trace>
  <inkml:trace contextRef="#ctx0" brushRef="#br0" timeOffset="24300.3066">15744 11702 30 0,'-14'16'15'0,"-24"37"-13"0,31-37 30 15,-1 19-30-15,-2 21 0 16,-1 13 1-16,-3 0 0 16,0 3-4-16,0 0 0 15,3 13 2-15,4-4 1 16,0 1-6-16,0-4 0 15,4-12-7 1,-4-9 1-16,7-7-2 16,0-9 1-16</inkml:trace>
  <inkml:trace contextRef="#ctx0" brushRef="#br0" timeOffset="24633.6547">15543 12373 30 0,'18'-21'15'0,"14"-5"-19"0,-22 20 31 0,4 0-27 16,1 0 0-16,6 2-4 15,-4 4 0-15,-2 7 3 0,-5-1 0 16,-10 10-2 0,-7 3 1-16,-4 9 0 0,-3 0 0 15,-3 3 4-15,-1 4 0 16,0 2 3-16,1-2 0 0,3-10 2 31,0-3 0-31,3-6 0 0,4-4 0 0,7-6-2 31,0-6 0-31,7-9-3 16,0-3 1-16,4-10-6 16,-1 0 1-16,4-7-9 15,0-2 1-15,1 6-4 0,-1-3 1 16</inkml:trace>
  <inkml:trace contextRef="#ctx0" brushRef="#br0" timeOffset="25033.1498">15378 12157 31 0,'-25'28'15'0,"32"-12"-10"16,-4-16 26-16,5 3-29 15,-1 0 0-15,0 7 1 0,0-4 0 16,-4 3-4-16,-6 7 0 16,-4 3 3-16,-4 0 0 31,0-1-1-31,-3 1 0 16,0-3-1-16,0-3 0 15,4 2 1-15,-1-2 1 0,4 6-1 16,3-4 1-16,4 7 0 15,11 3 1-15,0 7 0 16,3 2 0-16,0 1-1 0,0-1 1 16,-4 1-1-16,1-4 1 15,-4 0-1-15,-7 1 1 16,-3-4-1-16,-1 0 0 0,-3-3-4 16,0 0 1-16,-4-9-6 15,1-3 1-15,-1-10-8 16,1-6 1-16,-4-4-4 31,3-5 0-31</inkml:trace>
  <inkml:trace contextRef="#ctx0" brushRef="#br0" timeOffset="25198.8786">15201 12649 31 0,'0'-3'15'0,"28"13"-7"0,-17-4 27 16,7 7-31-16,3 2 1 15,7 1 2-15,4-4 0 16,0-2-9-16,6-1 0 0,8-2 5 15,-3-4 0-15,9 0-8 16,8 0 1-16,7-9-10 16,0-1 0-16,1-8-1 15,-9-7 0-15</inkml:trace>
  <inkml:trace contextRef="#ctx0" brushRef="#br0" timeOffset="25815.3853">16362 11608 38 0,'-32'-18'19'0,"-10"30"-21"0,31-6 39 16,-3 7-36-1,0-1 1-15,-4 7 1 16,-3 6 1-16,0 4-5 15,0 2 1-15,0 7 2 0,3 5 1 16,4 1-1-16,3 3 1 16,4 4-1-16,0 2 0 0,4-6 0 15,-1 6 1-15,1 1-1 16,-1-1 0 0,-6 38 0-1,-1-10 0-15,0-15-1 16,4-13 0-16,4-12-3 15,-1-13 0-15,1-12-4 0,3-13 1 32,0-15-3-32,0-17 0 15,3-8-1-15,1-16 0 16,3-1 2-16,0-8 0 16,0-1 3-16,4 0 1 0,3 4 4 15,0 5 0-15,0 13 4 16,0 10 0-16,4 12 2 15,-1 10 1-15,-3 12 0 16,4 10 0-16,3 12-2 16,-10 6 1-16,-1 10-3 0,-6 12 0 15,-4 7-2-15,0 5 0 16,-4 4-1-16,1 0 1 16,-4 0-2-16,0-15 0 15,0-4-4-15,0-9 0 16,0-10-4-1,-1-9 1-15,1-6-5 16,0-10 1-16,0-6-5 16,-3-16 0-16,-4-9 4 15,-1-12 1-15</inkml:trace>
  <inkml:trace contextRef="#ctx0" brushRef="#br0" timeOffset="26115.5085">16073 12326 26 0,'14'-34'13'0,"21"-7"-11"0,-24 32 27 16,3-4-28-16,0 7 0 15,0 0 1-15,-4-4 1 16,1 10-3-16,-7 7 1 16,-4 2 2-16,-7 7 1 0,-4 6 0 15,-3 3 1-15,-4 0 0 16,-3 3 0-16,3 3-1 16,1 1 1-16,6-1-2 0,1-6 1 15,3-3-2-15,3-6 0 16,4-1-1-16,0-8 0 15,4-4 0-15,3-3 0 0,3-6-1 16,1-10 1-16,-1 7-1 16,4-1 0-16,1-2-4 15,-1-1 0-15,0 0-6 32,0 1 1-32,11-1-7 15,3-2 0-15</inkml:trace>
  <inkml:trace contextRef="#ctx0" brushRef="#br0" timeOffset="26585.3058">16514 11891 29 0,'-15'28'14'0,"-13"22"-6"16,21-31 18-16,-3 9-25 15,-5 3 1-15,-2 4 0 16,3-4 0-16,-4-3-3 15,7 1 0-15,1-4 2 16,3-3 1-16,3-10-2 16,4-5 0-1,4-4 0-15,-1-10 1 16,8-2-1-16,3-13 0 16,4 0-1-16,6-6 1 15,1 0-1-15,-7-1 1 16,-1 1-1-16,-3 9 1 0,1 4-1 15,-5 2 1-15,1 7 0 16,-4 6 0-16,-4 6 1 0,-3 4 1 16,0 5 0-16,-3 4 0 15,-1 3 1-15,1-3 1 16,-1 0-1-16,1-1 1 0,3-2-1 16,0-6 0-16,0-4 0 15,0 0 0-15,3 0-2 31,1-3 0-31,-1-3-4 16,4-6 1-16,-3 0-6 16,3 6 1-16,-4-3-6 15,1 3 1-15,-4 6-3 0,-4 0 1 16</inkml:trace>
  <inkml:trace contextRef="#ctx0" brushRef="#br0" timeOffset="26984.6271">16436 12330 26 0,'-32'25'13'0,"0"-7"-8"0,32-14 23 0,0-4-27 15,4 0 1-15,-1 0 1 16,5 3 1-16,2-3-4 16,8 0 0-16,3 0 3 15,-3 0 0-15,-1 0 0 16,1 0 1-16,-1 0-1 0,-2 3 1 16,-1 0-1-16,-4 3 1 15,-3 4-1-15,0 5 0 16,-7 4-2-16,0 6 1 31,-3 0-1-31,-4 4 0 16,-7-7-2-16,0-1 1 0,-4-5-5 15,0 0 1-15,-3-7-5 16,3-9 0-16,-6-9-3 16,6-4 0-16,4-2 1 15,3-7 1-15,4 3 5 16,7-3 0-16,4 6 6 0,3 7 0 15,4-1 5-15,-1 7 0 16,1 3 0-16,10 0 1 16,-3 7-3-16,-1-1 0 0,-3 3-5 15,-3-2 1-15,-1 2-8 16,-2 7 1-16,-1 2-2 16,3 4 0-16</inkml:trace>
  <inkml:trace contextRef="#ctx0" brushRef="#br0" timeOffset="27619.5079">16125 12828 35 0,'-10'6'17'0,"17"-9"-20"0,-4 0 34 16,8-3-29-1,0-4 0-15,3-2 1 16,7 3 1-16,11-4-5 15,3-3 0-15,0 4 4 16,1-4 0-16,-5 0-2 0,1 7 1 16,-7 0-1-16,-1 9 1 15,-13 3-1-15,-4 6 1 16,-7 1-1-16,-4 2 0 16,-3-2 0-16,4-1 1 0,-4 0-1 15,-4-2 0-15,8-1-1 16,-1-3 0-16,4 0 0 15,0-3 1-15,0 0-1 16,7-3 0-16,4-6 0 31,3 2 0-31,0-2 0 16,0 3 0-16,0-1-1 16,0 1 1-16,-3 0 0 0,0 3 0 15,-4 3-1-15,-4 3 1 0,-3 3-3 16,0 0 1-16,-3 1-2 15,-8 2 1-15,0 4-1 16,-10 2 1-16,-3 4 0 16,-15 3 0-16,-4 0 3 15,5-3 0-15,2 0 4 16,1-1 0-16,7-2 2 0,3-3 0 16,4-4 2-16,7-3 1 15,3-3-2-15,4-3 1 16,7 0-2-16,7 0 0 31,7-3-2-31,-3 0 0 0,31-6-3 16,11-4 1-16,0 4-1 15,0-4 1-15,7 1-9 16,7-1 1-16,14 1-12 16,22-4 0-16,-1 0-3 15,-10-18 1-15</inkml:trace>
  <inkml:trace contextRef="#ctx0" brushRef="#br0" timeOffset="28066.6669">17268 11865 26 0,'-17'-6'13'0,"-11"31"-6"0,21-12 18 16,-8 9-24-16,1 6 1 15,-3 0 0-15,-4 7 0 16,3-1-3-1,0-2 1-15,1-7-2 16,10-3 0-16,0-7-5 16,7-2 0-16,3-4-3 15,8-2 0-15</inkml:trace>
  <inkml:trace contextRef="#ctx0" brushRef="#br0" timeOffset="28251.1653">17466 11982 35 0,'4'0'17'0,"-26"-7"-19"0,15 17 34 16,-17 2-32-16,-1 10 1 16,-3 3 0-16,-8 10 0 0,1-4-3 15,0 4 1-15,3-1-3 16,0 1 0-16,8-10-5 0,3-3 0 16,6-4-2-16,5-2 1 31</inkml:trace>
  <inkml:trace contextRef="#ctx0" brushRef="#br0" timeOffset="28401.2577">17117 12330 30 0,'7'6'15'0,"7"25"-10"0,-11-21 31 0,1 5-32 16,0 10 1-16,-1 10 2 15,-3 6 0-15,-3 3-10 32,-5 3 1-32,1-7 5 15,4-2 1-15,-1-7-9 16,1-2 1-16,3-7-10 0,7-7 0 15</inkml:trace>
  <inkml:trace contextRef="#ctx0" brushRef="#br0" timeOffset="28596.468">17554 12076 45 0,'25'-35'22'0,"45"-15"-19"16,-52 34 33-16,3 7-40 16,0-4 1-1,1 7-10-15,-1 3 0 16,-4 6 8-16,-2 13 1 16</inkml:trace>
  <inkml:trace contextRef="#ctx0" brushRef="#br0">17551 12389 54 0,'-32'13'27'0,"35"-16"-23"15,1-1 28-15,10-2-32 16</inkml:trace>
  <inkml:trace contextRef="#ctx0" brushRef="#br0" timeOffset="29004.0611">17755 12298 38 0,'-21'44'19'0,"-4"25"-12"0,22-47 26 0,-4 13-27 16,-4 12 0-16,1 6 6 31,-1-6 0-31,1 0-13 15,-5-3 1-15,-2-3 9 16,-1-7 1-16,1 1-3 0,-5-10 0 16,5-10-3-16,3-2 0 15,-1-10-3-15,5-3 0 16,3-6-6-16,7-7 1 16,3-6-9-16,8-9 0 15,10-9-9-15,7-4 1 16</inkml:trace>
  <inkml:trace contextRef="#ctx0" brushRef="#br0" timeOffset="29204.9862">18186 12088 68 0,'0'16'34'0,"3"12"-43"16,1-22 60-16,3 4-51 15,3-1 1-15,1 1-6 16,3-4 0-16,0-9 0 0,7-7 1 16,1-2-9-16,-1-7 1 15,3-3-6-15,12-3 0 16</inkml:trace>
  <inkml:trace contextRef="#ctx0" brushRef="#br0" timeOffset="29401.0114">18535 11919 55 0,'-35'53'27'0,"-43"63"-31"16,60-85 52-16,-10 17-44 0,-4 17 1 16,-6 20 2-16,-12 12 0 15,-10-6-9-15,-10 3 0 16,10-15 6-16,7-4 0 16,10-6-5-16,12-19 0 15,3-9-7-15,13-19 0 0,8-16-8 16,4-6 1-16,17-12-5 15,7-10 1-15</inkml:trace>
  <inkml:trace contextRef="#ctx0" brushRef="#br0" timeOffset="29799.5498">18242 12292 48 0,'25'-22'24'0,"24"6"-27"0,-35 10 46 0,4 3-43 15,0 3 1-15,-1 0 0 16,1 3 1-16,-4 3-2 15,-3 4 0-15,-8 2 1 16,-6 4 0-16,-4 3-1 31,-4 3 1-31,-7 6-1 16,-3-3 1-16,0 6-1 0,3-6 1 16,1 1-1-16,3-4 0 15,3-7 0-15,7 1 0 16,1-7 0-16,6 4 1 0,5 2-1 15,6 4 1-15,0 3 0 16,0 6 0-16,0 1 0 16,0 5 1-16,-3 4-1 15,-4 3 1-15,-4 6-1 16,-3-7 1-16,-3 4-1 16,-1-6 0-16,-3-7-3 15,0-6 1-15,-3-6-5 16,-5-6 1-1,1-13-5-15,0-13 1 16,-3 1-8-16,2-10 0 16</inkml:trace>
  <inkml:trace contextRef="#ctx0" brushRef="#br0" timeOffset="30073.1502">18189 12712 49 0,'0'-12'24'0,"0"5"-22"15,0 7 42-15,0 0-41 16,0 0 0-16,4-6 2 15,3 0 0-15,-4 0-6 0,1 2 1 16,-1 1 3-16,4 3 0 16,-3 3-1-16,3 4 0 15,0-1-1-15,0 6 0 0,4-5-1 32,-4 2 0-32,0 1 0 15,0-1 0-15,-4-3 0 16,1 1 1-16,-1-4-1 15,1 0 1-15,-4-3-1 16,0 0 1-16,0 0-6 0,0 0 1 16,0 0-9-16,7-3 1 15,0-4-7-15,0 1 1 16</inkml:trace>
  <inkml:trace contextRef="#ctx0" brushRef="#br0" timeOffset="30520.5808">17462 12389 38 0,'0'-3'19'0,"15"-10"-13"0,-8 7 28 0,3 3-29 15,8-3 1-15,3 0 4 16,-3-1 1-16,3 1-13 16,4-3 0-16,3-4 8 15,0 0 1-15,4 1-4 16,-1-1 1-16,1 1-10 16,4-1 1-1,6 1-12-15,7-4 1 16,-3-6-3-16,-4-6 1 15</inkml:trace>
  <inkml:trace contextRef="#ctx0" brushRef="#br0" timeOffset="31136.5881">18881 12872 43 0,'-18'9'21'0,"15"13"-16"16,3-18 40-16,0 2-43 16,-4 3 0-16,-3 1 0 15,0 5 1-15,-4-2-4 16,1 6 0-16,-1-4 1 0,1 1 1 16,2-7-7-16,1-2 0 15,7-1-10-15,7-6 1 16</inkml:trace>
  <inkml:trace contextRef="#ctx0" brushRef="#br0" timeOffset="31866.4021">19678 11847 42 0,'0'-7'21'0,"-11"1"-18"0,4 6 29 16,0 6-30-16,-10 4 1 16,-5 9 1-16,-2 3 1 15,-1 9-6-15,0 3 1 16,1 4 4-16,2 3 0 16,5-4 0-16,3-2 0 0,0 3-1 31,7 2 1-31,-8 4-1 15,8-3 0-15,0 6-1 16,0 6 1-16,0-2-1 0,0-1 1 16,0 0-2-16,4-6 0 31,-4-13-4-31,7-9 0 16,0-13-3-16,0-9 0 15,7-9-2-15,0-10 1 0,0-12-2 16,3-7 1-16,4-9 4 15,8 0 0-15,-1-3 2 16,10 0 0-16,8-7 2 16,4 1 1-16,3-4 2 0,-1 10 1 31,-6 3 0-31,-4 10 1 16,1 11 2-16,-5 14 0 0,-2 12 0 15,-5 9 0-15,-6 13-2 16,-4 13 0-16,-3-1-1 15,-8 7 0-15,-3 6-3 16,-3 6 1-16,-4 4-1 16,-4 2 0-16,1 4-4 15,-1-3 0-15,-3-7-6 16,-4-6 1-16,1-6-8 16,2-7 0-16,-2-5-4 15,-1-17 1-15</inkml:trace>
  <inkml:trace contextRef="#ctx0" brushRef="#br0" timeOffset="32040.5006">19494 12414 45 0,'-3'-25'22'0,"31"13"-20"16,-14 8 40-16,7-2-41 16,8 0 0-16,-1 0 0 15,4-1 1-15,-1 4-3 16,-2 0 1-16,-5 3-5 15,1 0 0-15,-7 6-10 16,3 7 1-16</inkml:trace>
  <inkml:trace contextRef="#ctx0" brushRef="#br0" timeOffset="32256.3307">19494 12580 49 0,'-21'4'24'0,"18"-4"-21"16,6 3 38-16,4-6-39 0,0-1 1 0,4 1-1 16,10 0 1-16,7 0-4 15,4 0 0-15,0 3 0 16,0-3 1-16,-4 6-7 16,4 3 1-16,-8 0-10 15,5 10 1-15</inkml:trace>
  <inkml:trace contextRef="#ctx0" brushRef="#br0" timeOffset="32456.4039">19590 12828 48 0,'-67'6'24'0,"46"1"-17"0,17-7 36 15,4-3-42-15,0 3 1 0,7-7 0 16,4-2 1-16,10-1-4 15,7-2 0-15,7 3-3 16,8-7 1-16,-5-3-9 16,1 0 1-16,4-6-6 15,-1 3 1-15</inkml:trace>
  <inkml:trace contextRef="#ctx0" brushRef="#br0" timeOffset="32687.8813">20324 12098 64 0,'-18'-13'32'0,"36"7"-43"16,-8-1 64-16,1 1-51 15,3-3 0-15,3-1 0 0,5 1 1 16,2 3-6-16,5-1 1 0,-5 1-2 15,1 3 0-15,-4 3-8 16,0 3 0-16,-3 10-6 16,-11 9 0-16</inkml:trace>
  <inkml:trace contextRef="#ctx0" brushRef="#br0" timeOffset="33190.2899">20295 12408 49 0,'-49'19'24'0,"31"-10"-25"16,18-9 41-16,4-3-39 16,6 0 0-16,4-6 0 15,8-1 0-15,-1-2-2 16,0-4 1-16,0 0 0 16,4-3 1-16,0 1-1 15,-1 2 0-15,1 3-1 16,-7 4 1-16,-4 9 0 15,-7 6 0-15,-7 7-1 16,-4 2 1-16,-3 11 1 0,-3 2 0 16,-1 9 1-16,-3 1 1 15,0 3 0-15,3-4 1 16,4-5 0 0,0-4 1-16,4-3-2 15,-1-9 0-15,4-7-2 16,0-6 1-16,7-9-1 15,0-7 1-15,4 1-2 16,3-7 1-16,7-3-1 16,-3-3 0-16,-1 0-1 15,4 0 1-15,-3 6-1 0,0 7 1 16,-4 8-1-16,-4 4 1 0,-3 7-1 16,1 2 1-16,-5 7-1 15,-3 6 1-15,0-3-2 16,0-1 1-16,0-2-4 15,0 0 0-15,4-4-6 16,-1-2 1-16,1-4-8 16,3-3 0-1</inkml:trace>
  <inkml:trace contextRef="#ctx0" brushRef="#br0" timeOffset="33421.7892">20803 12204 47 0,'21'-22'23'0,"32"10"-19"0,-42 9 37 0,3 3-39 16,0 9 1-16,0-3 2 15,7 4 1-15,-6 12-7 16,-1 0 1-16,0 6 4 0,-4 0 1 16,1 6-3-16,-4 4 1 15,-3 0-2-15,-4-4 1 16,0-6-6-16,0-9 1 0,-4-3-7 15,0-4 1-15,1-8-10 16,3-4 1-16</inkml:trace>
  <inkml:trace contextRef="#ctx0" brushRef="#br0" timeOffset="33638.0839">21100 11928 54 0,'0'-9'27'0,"-7"43"-25"15,3-18 44-15,-3 12-42 16,-7 13 1-16,-7 3 1 16,-4 9 1-16,-7 7-9 15,-7 2 1 1,-3 7 5-16,0 0 0 16,-8-6-7-16,8-3 0 0,7-13-11 15,7-3 1-15,3-16-7 16,11-16 0-16</inkml:trace>
  <inkml:trace contextRef="#ctx0" brushRef="#br0" timeOffset="36628.5633">21601 11978 26 0,'7'-22'13'0,"10"-3"-5"0,-13 19 14 16,3-3-20 0,-4 2 1-16,1 4 3 0,-4 3 1 15,0 3-7-15,0 7 1 16,-7 5 5-1,-4 7 0-15,-3 7-1 0,-3 5 0 16,-5 4-2-16,1-1 0 0,-4 1-2 31,-3-3 0-31,0-4-2 16,7 0 0-16,0-9-4 0,7-3 0 16,3-6-5-16,4-7 1 15,7 0-6-15,7-6 1 16</inkml:trace>
  <inkml:trace contextRef="#ctx0" brushRef="#br0" timeOffset="36825.8639">21516 12163 34 0,'0'4'17'0,"3"30"-13"16,-3-18 27-16,-3 3-29 16,-4 9 1-16,0 6 2 15,0 7 0-15,3 9-7 16,-3 0 1-16,0-3 3 0,0 4 1 15,4-14-4-15,3-5 1 16,0-11-6-16,3-8 0 16,4-7-7-16,7-9 0 15</inkml:trace>
  <inkml:trace contextRef="#ctx0" brushRef="#br0" timeOffset="37050.8465">22024 12107 44 0,'0'3'22'0,"-7"16"-25"16,3-10 37-16,-6 7-32 15,-8 0 0-15,-7 2 0 16,-6 11 1-16,-1-1-4 0,0 0 0 16,4-6 1-16,3-3 0 15,4-3-4-15,3-4 1 31,4-2-4-31,0-7 1 16,4-6-8-16,3-7 1 16</inkml:trace>
  <inkml:trace contextRef="#ctx0" brushRef="#br0" timeOffset="37280.9219">21703 12126 39 0,'0'6'19'0,"-4"16"-17"15,4-9 33-15,-3 5-31 16,-1 14 0-16,-3 2 4 15,4 4 0-15,-1 12-9 0,4 3 0 16,4-3 7-16,3-2 1 16,3-5-3-16,4-8 1 15,11-7-2-15,3-6 1 16,4-9-2 0,0-7 0-16,7-6-4 15,-8-6 1-15,-2-4-7 0,2 1 1 16,-2-4-9-16,-1 1 1 15,0-1-4-15,0-9 0 16</inkml:trace>
  <inkml:trace contextRef="#ctx0" brushRef="#br0" timeOffset="50238.3186">22645 12198 5 0,'28'-6'2'0,"-24"9"-1"0,-4 3 2 16,0-3-4-16,-4-3 1 15,-3 0 20-15,3 0 1 16,-3 0-19-16,0 0 1 0,-3 3 10 15,-1 10 0 1,-3-1 0-16,-4 4 1 16,-3 0-11-16,4-1 1 15,-1 1-4-15,7-3 1 0,1-1-1 16,10 1 1-16,3-4-1 0,4 1 0 16,4 2 0-16,0-3 0 15,-1 7 1-15,4 0 0 31,0 0 1-31,-3 2 0 0,0 1 2 16,-4 0 0-16,0 0 0 16,-4 6 0-16,-3 0 0 15,-3 0 1-15,-1 0-2 16,-3-3 0-16,0-3-1 16,-7 0 0-16,-4 0-1 15,1-4 1-15,-1-5-1 16,0-1 0-16,1-3-3 15,-1-6 0-15,7-3-4 16,1-6 0-16,6-4-4 16,11 1 0-16,4-7-10 0,14-9 1 15,-1-7 2-15,5-3 0 16,-1 4 4-16,4-10 0 16,-4 10 3-16,0-1 1 15,0 4 18-15,-10 6 1 0,0 6 2 16,-8 6 0-16,-3 10 1 15,-7 9 1-15,-3 7 0 16,-1 9 1-16,-3 9-9 16,4 4 1-16,-1-1-4 15,4 1 1-15,4-4-1 0,-1-6 1 16,4 0-2-16,0-3 1 31,4-6-4-31,-1-4 0 16,4-5-5-16,11-4 1 15,0-3-12-15,3-6 1 0,0-7-1 16,1-3 0-16,2-2 2 16,-10-4 0-16,1-3 4 15,23-7 1-15,-9 1 10 16,-5-4 0-16,-6 7 0 16,-7 6 0-16,-8 6 0 0,-6 7 0 15,-4 6 9-15,-4 6 0 16,1 3 2-16,-4 10 0 15,3 9 2-15,-3 3 0 16,0 4 1-16,0-1 0 16,-3 7-8-16,-1-10 0 15,0-6 0-15,8-6 0 0,-4-7-2 16,7-6 1-16,0-6-2 16,3-10 1-16,1-2-1 15,3-4 0-15,0-3-3 16,4-3 1-1,-1-3-1-15,4 3 1 16,0 3-5-16,4 3 1 16,3 0-6-16,0 0 1 0,0 7-10 15,1 2 1-15,-5 1-1 16,8-1 0-16,7 10 4 16,-1 10 0-16,-6-10 5 15,-4-10 0-15,-3 4 8 16,-7 9 1-1,-1 10 0-15,-6-4 0 0,-15 1 0 16,4 2 10-16,-4-2 1 16,1 5 1-16,-1-2 0 15,1 2 0-15,3 4 1 16,0-3-1-16,0 6 1 0,3-6-13 31,0 2 1-31,1-2-9 16,-1 0 0-16,1-7-5 15,-1-3 1-15,4-6 0 16,7-3 0-16,15-12 1 0,-8-1 0 16,3-3 6-16,-3-12 1 15,-3-1 4-15,3-2 0 16,-3-1 0-16,-4-2 1 16,-7 2 11-16,0-2 0 0,0 5 2 15,0-2 1-15,3-1 0 16,1 10 0-16,-1 0 0 15,1 6 0-15,3 10-14 16,4 6 0-16,-4 6-11 16,0 9 1-16,-4 1-6 15,8 3 0-15,-8-7 0 0,4 10 0 16,-3-16 2-16,3 13 0 16,0-16 7-16,4-3 1 31,-4-1 5-31,3 4 0 15,11 0 0-15,-3 10 0 0,0-4 0 16,-11-3 0-16,-4 7 12 16,-3-4 0-16,-3 3 2 15,-1 7 0-15,-3 6 1 16,0 3 0-16,-4 13 0 16,1 9 0-16,-1 6-11 15,1 0 0-15,-1 10-3 0,4-13 1 16,-4-3-1-16,4 0 0 15,0-6-2-15,0-3 0 0,0-4-4 16,4 1 1-16,3-13-12 16,0 0 1-16,0-7-1 15,0-12 0-15,3-9 2 32,1-3 0-32,3-4 3 15,-4-15 0-15,1-19 11 16,-1 0 0-16,4-3-1 0,1-10 1 15,2 4 10-15,4 6 1 16,4-1 3-16,-4 11 0 16,4 2 0-16,-1 7 1 0,4 6 0 15,1 6 1-15,2 3-10 16,-3 7 0-16,1 5-2 16,-5 4 1-16,-3 7-1 15,-3 2 0-15,-4 4 0 16,-3 2 0-16,-8 4-2 15,0 0 1-15,-3 6-1 0,-3 0 0 16,-1 0-1-16,-3-3 0 16,4-3-2-16,-5 3 0 15,5-9-6-15,-1-4 1 16,4-6-9 0,7-3 1-16,4-9-6 15,3-7 1-15</inkml:trace>
  <inkml:trace contextRef="#ctx0" brushRef="#br0" timeOffset="50737.7123">23820 12185 5 0,'10'-28'2'0,"47"22"8"16,-36 0-16-16,-4 9 32 0,-6-6 0 15,7 3 4-15,-4-7 0 16,-4 4-41-16,4 0 0 16,4 0 29-16,0 3 0 15,-1 0-13-15,4-3 0 16,8 0-2-16,-1-4 1 0,-3 1-4 15,-1 3 1-15,-2-3-5 16,-1-4 0-16,0 7-6 16,-4 3 1-16,1-3-10 15,-4-3 1-15,0-1 0 0,-3-2 0 16,-4 0 4-16,-4-10 0 31,-3 0 5-31,-28-6 1 16,21 6 8-16,11-9 0 15,-11 9 0-15,3-12 0 0,-6 12 12 16,-5 3 0-16,5 7 2 16,-4 3 0-16,3 6 1 15,4 9 1-15,-3 16 1 16,-1 13 0-16,-3 9-11 16,-4 6 0-16,-3 3-1 15,-4 7 1-15,4 0-2 0,0 3 1 16,7-4-2-16,3-5 1 15,8-4-2-15,6-9 1 0,8-6-1 16,3-13 0-16,7-13 0 16,7-12 0-16,1-3-2 15,-5-6 1-15,1-7-7 16,3 0 0-16,4 1-10 16,0 2 0-16</inkml:trace>
  <inkml:trace contextRef="#ctx0" brushRef="#br0" timeOffset="72549.0537">16700 1571 66 0,'0'0'33'0,"-14"91"-25"15,11-57 33-15,-1 23-40 16,1 27 0-16,-8 1 1 0,1 12 1 15,-1 7-4-15,0-1 1 16,1 1 2-16,-4-7 0 16,3-25-1-16,4-13 1 15,4-12-1-15,3-15 0 0,10-17 0 16,4-21 1-16,7-22-2 16,11-25 1-16,14-1-1 15,11 1 1-15,-1 6-1 16,-7 0 0-16,-10 16 0 31,-4 9 0-31,-10 9 0 0,-7 10 0 16,-4 9 1-16,-7 7 0 15,-11 12 0-15,-3 19 1 16,-3 0-1-16,-4 3 1 16,-4 0-1-16,4-6 0 15,7-4-3-15,0-9 1 0,0-6-6 16,17-6 1-16,4-13-6 15,8-3 0-15,6-9-5 16,4-7 0-16,-4-9 2 16,4-3 0-16,-4-7 4 15,0-2 1-15,0-1 5 0,0 4 0 16,-6-1 14-16,-8 10 1 16,-7 6 1-16,-11 13 1 0,-6 6 2 15,-4 19 0-15,-4 12 0 16,0 0 1-16,1 13-9 31,3 3 0-31,-1-6-2 0,5-3 1 0,6-4-3 31,4-2 0-31,4-10-1 16,6-10 1-16,5-3-1 16,-1-5 0-16,7-17-1 0,0-3 1 15,0-12-2-15,-3 3 1 16,-4-6-2-16,-4 3 0 15,1 9-1-15,-4 3 1 0,0 3 0 16,-3 7 0-16,-4 6 0 16,0 3 1-16,0 7 0 15,0 5 1-15,3-2-3 16,1 0 0-16,-1 2-4 16,1-5 1-16,-1 2-8 15,4 1 1-15,8-4-1 0,-1-3 0 16,0-9 3-16,0 0 0 31,0-9 3-31,-3-4 0 0,3 6 8 16,-4-5 0-16,4-7 0 15,-3 9 0-15,3 4 0 16,-3-7 0-16,-4 13 0 16,-4-9 0-16,4 8 0 15,0 8 0-15,-3-11 0 16,-1 7 0-16,4 0 0 0,-3 3 0 15,-1 1 0-15,1-1 0 16,3 0 0-16,-7 3 0 16,0-6 0-16,4 3 0 15,-8 0 0-15,4 0 0 16,0-6 0-16,0 3 0 16,-3 3 0-16,3-3 0 0,-4 0 0 15,0 4 0-15,4-4 0 16,-3-4 0-16,3-2 0 15,0 3 0-15,0-6 0 16,-4 2 0-16,1 1 6 16,-1 0 1-1,1 3 2-15,-1 6 0 16,4 0 2-16,0 10 1 16,0 2 1-16,0 13 0 15,0-2-6-15,-3 5 0 16,-1 0-2-16,1-3 1 0,-1-2-1 15,4-8 0-15,0-2-1 16,0-7 1-16,-3-5-1 16,3-4 1-16,7-10-2 15,0-9 0-15,3-9-1 16,1-10 1-16,0 4-2 0,6-4 1 16,-3 4-2-16,0-1 1 15,1 7-4-15,-1 3 0 16,0 3-5-16,0 6 1 0,3 7-11 31,1 9 0-31,0 3-1 16,-1 3 1-16</inkml:trace>
  <inkml:trace contextRef="#ctx0" brushRef="#br0" timeOffset="73119.2247">18009 2464 21 0,'-3'-15'10'0,"3"5"-3"0,0 10-1 0,-11-9 15 15,-10 6 0-15,-4 3 1 16,1 3 0-16,-1 9-31 16,0 1 1-16,1 6 22 15,-1 6 0-15,4 9-10 0,0 7 0 16,-1 0 0-16,5-4 1 31,6 7-2-31,4-12 0 16,4-1-1-16,3-6 1 15,7-3-2-15,0-6 1 0,7-10-1 16,3-9 0-16,5-10 0 16,2-5 0-16,12-17 0 15,2-15 0-15,-2-16 0 16,-1-3 1-16,-3-6-1 15,-8-4 1-15,-2-18-1 16,-5-9 1-16,-3-4-2 0,0 6 0 16,1 17-1-16,-1 5 0 15,0 10-1-15,-4 15 1 16,-3 14 1-16,0 14 0 0,0 17 1 16,-3 18 0-16,-4 10 1 15,0 15 0-15,-4 29 0 16,1 28 0-16,-8-4-2 31,1 10 1-31,-1 13-1 16,1-10 1-16,3 0-1 15,3 4 0-15,4-23-4 0,-3-12 1 16,6-10-5-16,1-9 0 16,-1-6-11-16,11-13 1 15,-14-9-1-15,-3-9 1 16</inkml:trace>
  <inkml:trace contextRef="#ctx0" brushRef="#br0" timeOffset="73364.1619">18101 2458 22 0,'-3'-38'11'0,"6"35"-6"15,-3 3 1-15,4 0-6 0,-1 0 0 16,4-3 0-16,11 0 0 16,-8 3 0-16,8 0 0 15,-4 0 0-15,-10 3 0 16,6 3 0-16,-10-6 0 0,4 4 0 15,-4-1 0-15,0 3 0 32,0 3 0-32,0-2 0 15,17 8 0-15,-3-8 0 16,-17 2 0-16,14-3 0 16,-1 4 0-16,1-7-1 15,-1 3 1-15</inkml:trace>
  <inkml:trace contextRef="#ctx0" brushRef="#br0" timeOffset="74051.2433">18366 2502 22 0,'-36'-13'11'0,"36"-2"-11"16,0 12 11-16,-3-10-12 0,-1 4 1 15,-3-1 15-15,0-2 0 16,-3 2-14-16,-1 4 0 16,0 6 9-16,4 0 0 15,0 6 1-15,4 10 1 0,-1 9-7 16,4 3 0-16,0 13 0 16,4-3 0-16,-4-1-1 15,3-5 1-15,1-4-2 16,-1 0 0-16,1-9-1 31,3-7 1-31,4-2-2 16,3-16 1-16,0-7-1 0,3-15 0 15,-2-13-1-15,2-9 1 16,-3 6-1-16,0 3 1 16,0 7-1-16,-6 9 0 0,-5 6 0 15,1 9 1-15,-4 17 0 16,-4 12 0-16,1 12 0 15,-1 10 0-15,0-4 1 16,1 4 1-16,3-6-1 16,0-7 1-16,3-3-1 15,1-9 1-15,0-1-1 0,6-9 0 16,8-6 0-16,-1-9 0 16,5-7-1-16,2-12 1 15,1 3-5-15,3-6 1 16,0-1-6-16,1-2 1 0,-1-1-8 31,4 4 0-31,-1 9-5 16,-2 3 1-16</inkml:trace>
  <inkml:trace contextRef="#ctx0" brushRef="#br0" timeOffset="74786.0797">19082 2740 84 0,'0'0'42'0,"24"-53"-66"0,-13 40 42 0,0-9-26 16,-1-3 1-16,1 3-1 16,-1 1 1-16,-3 5 10 15,4 10 1-15,-7-1 1 16,-4 7 0-16,0 10 6 15,-4 5 0 1,-3-5 2-16,3 2 1 16,-3 1 0-16,0-4 1 0,7-2-9 15,0-7 0-15,4-7-2 16,6-5 1-16,1-4-3 16,3 0 0-16,4-12-3 15,-4 3 0-15,3-3-5 16,1 9 1-16,0-3-10 15,3 6 0-15,0 4 0 0,0 6 0 16,-3 9 1-16,0 0 0 16,-4 3 9-16,0-3 0 0,-4 7 14 15,-3-1 0-15,0 4 2 16,4-4 1-16,0 0 1 16,-1-9 1-16,4-6-5 15,0-10 0-15,11 1-5 31,3-7 1-31</inkml:trace>
  <inkml:trace contextRef="#ctx0" brushRef="#br0" timeOffset="74938.036">19396 2364 109 0,'0'0'54'0,"-32"69"-52"0,28-53 54 0,-3 6-56 16,4 6 1-16,3 3 1 15,0-3 0-15,7-2-2 16,7-1 1-16,4-7 1 16,3-2 0-16,7-7 0 15,7-2 0-15</inkml:trace>
  <inkml:trace contextRef="#ctx0" brushRef="#br0" timeOffset="83883.3345">18958 2546 12 0,'4'-19'6'0,"6"-19"4"0,-6 29 7 0,-4-4-14 16,3 1 1-16,-3 3 2 15,-3 2 1-15,-1 1-9 16,-6 9 1-16,-1 3 6 0,-3 7 0 16,-4 9-2-16,4 0 0 15,0 6-1-15,4 0 0 16,-1 4-1-16,4-1 1 15,4-3-1-15,-1 0 0 16,4-6-1-16,4-3 1 0,3-3-1 31,0-7 1-31,3-6-1 16,1 1 1-16,-1-14-1 16,1-9 0-16,3-3 0 15,0-12 0-15,-3 3 0 16,-1-4 0-16,1 7 0 0,-1 3 1 15,-2 9 0-15,2 0 0 16,4 10 1-16,-3 6 0 0,-1 10 0 16,1 5 1-16,0 4-1 15,-1 6 0-15,1 0-1 16,-1-3 1-16,-3 0-3 16,0-6 0-16,4-1-8 15,0-5 0-15,-1-10-5 16,4 0 1-16</inkml:trace>
  <inkml:trace contextRef="#ctx0" brushRef="#br0" timeOffset="84728.5749">19847 2656 36 0,'0'-10'18'0,"14"10"-8"15,-7-3 18-15,1 3-24 16,2 0 0-16,4 0 2 15,0 0 1-15,0-6-9 16,4 3 0-16,0-4 6 16,-1 4 0-1,1-6-7-15,0-4 0 0,-4 1-7 16,10-7 1-16,1-3-6 16,7 0 1-16</inkml:trace>
  <inkml:trace contextRef="#ctx0" brushRef="#br0" timeOffset="85197.2637">20493 1796 37 0,'-4'0'18'0,"8"7"-14"16,-4 2 30-16,-4 16-31 16,1 16 1-16,-4 9 1 15,-4 13 1-15,-3 0-8 31,3 6 1-31,-3 3 4 16,4 0 1-16,-1-9-2 0,1-1 0 16,3-8-1-16,0-11 0 15,3-2 0-15,0-16 1 16,1-6-1-16,3-9 0 0,0-10 0 16,3-13 0-16,1-6-1 15,7-6 1-15,3-6-1 16,0 9 0-16,7 6-1 15,0 0 0-15,0 10 0 16,0 6 1-16,1 3-1 0,-5 7 0 16,-3 5 1-16,-3 1 1 15,-4 3 0-15,-3 3 1 16,-4 3 0 0,-4 0 0-16,-3 0 0 15,-4-3 1-15,1-3-2 16,3-4 0-16,0-5-5 15,0 2 0-15,3-8-6 16,4-4 1-16,11-13-7 16,3-3 0-16,21-6-1 15,7 0 0-15</inkml:trace>
  <inkml:trace contextRef="#ctx0" brushRef="#br0" timeOffset="85545.7413">21064 2242 41 0,'-21'3'20'0,"-18"25"-19"15,29-15 41-15,-4 5-38 16,-7 11 1-16,-8 8 3 16,8 13 1-16,-4-6-11 15,8-6 1-15,6-4 6 16,4-5 1-16,4-7-3 16,6-4 0-16,8-8-1 0,3-10 0 31,0-10-2-31,4-5 1 15,-1-1-1-15,4-6 1 16,-6 6-1-16,-1 7 0 16,-4-3 0-16,1 2 0 15,-4 10 0-15,0 3 0 0,0 7 0 16,-4 2 0-16,1 4 0 16,0 0 0-16,-1 2-6 15,1-5 1-15,3-4-7 16,0 1 1-16,3-4-7 0,4-3 0 15,1-6-1-15,9-10 1 16</inkml:trace>
  <inkml:trace contextRef="#ctx0" brushRef="#br0" timeOffset="85826.5085">21456 2245 43 0,'-7'0'21'0,"-28"9"-21"15,28-6 46-15,-4 7-43 16,0-1 0-16,1 4 1 31,-1 2 1-31,1 1-7 16,6 3 0-16,4 6 4 0,0 6 1 0,7-2-2 15,0-1 1-15,0 0 0 16,0 3 1-16,0 1 0 16,-3-4 0-16,-4 3 0 15,-4-2 1-15,-3-4-2 16,-3 0 1-16,-4-6-3 15,0-4 1-15,-1-2-6 16,1-4 1-16,4-3-9 16,3-2 1-16,10-17-8 0,8-3 1 15</inkml:trace>
  <inkml:trace contextRef="#ctx0" brushRef="#br0" timeOffset="86128.1452">21548 2480 43 0,'10'-9'21'0,"18"-4"-15"0,-17 7 32 0,3-4-36 16,4-5 0-16,-1-1 1 16,1 0 1-16,-4 1-5 31,-3-1 1-31,-8 7 2 16,-6 2 1-16,-8 7-1 15,-6 7 0-15,-8 18 0 16,-3 9 1-16,-1 7 0 0,5 3 0 0,-1 0-1 15,4 3 1-15,3-10-1 16,8-2 1-16,3-1-2 16,3-12 0-16,4-3-2 31,4-6 1-31,6-4-6 0,4-9 0 16,7-6-7-16,8-4 1 15,2-12-7-15,15 4 1 16</inkml:trace>
  <inkml:trace contextRef="#ctx0" brushRef="#br0" timeOffset="86547.2206">21950 2496 38 0,'-53'53'19'0,"4"10"-9"0,31-48 29 0,0 10-34 16,4 1 0-16,0-1 5 15,3 0 0-15,4 0-12 16,7-6 0-16,7-4 8 15,4-5 1-15,7-10-3 16,10-7 0-16,0-14-3 0,4-11 1 0,0-15-1 16,-1-16 0-16,1-2-1 31,0-8 1-31,3-5-1 16,0-22 0-16,-3-19 0 15,0-4 0-15,7 1-1 16,3 9 1-16,-3 19-1 15,-11 22 1-15,-3 19-1 0,-8 9 1 16,-10 12 0-16,-3 20 0 16,-4 21 1-16,-11 13 1 15,-3 19 0-15,-3 22 1 0,-5 37-1 16,-6 25 0-16,-3 20 0 16,-5 27 1-16,5-15-4 15,9-10 1-15,12-12-11 16,10-19 0-16,14-28-9 15,0-29 0-15,-3-11-2 16,10-23 0-16</inkml:trace>
  <inkml:trace contextRef="#ctx0" brushRef="#br0" timeOffset="87275.2768">23992 2361 39 0,'-60'-6'19'0,"8"31"-10"16,30-3 19-16,-6 15-25 15,-7 20 0-15,-15 5 3 16,-6 7 1-16,10 0-8 15,7-12 0-15,15-1 5 16,10-12 1-16,14-12-2 16,10-7 0-16,11-16-2 15,4-9 1-15,7-13-1 0,7-12 0 16,6 0 0-16,5-12 0 16,6-4-1-16,-3 3 1 0,-7 4-1 15,-7 6 1-15,-11 2 0 16,-10 17 0-16,-8 9 0 15,-6 16 1-15,-8 6 0 32,-3 0 0-32,-3 3 0 15,-4 6 0-15,3-6-1 16,0 3 0-16,4-2-2 0,4-5 1 16,3-2-9-16,7-9 1 15,10-1-9-15,8-9 0 16,3-6-2-16,-3-7 0 15</inkml:trace>
  <inkml:trace contextRef="#ctx0" brushRef="#br0" timeOffset="87641.1">24264 2270 73 0,'4'9'36'0,"27"-9"-52"0,-13-3 79 0,3-3-63 15,7-3 1-15,11-4-1 16,14-3 1-16,11-9-2 16,-8-3 1-16,-3-7-5 15,-7 1 1-15,-4-4-7 16,-7 1 0-16,-6 2-5 16,-8-6 1-16,-7 4-1 15,-7 2 0-15,-7 4 7 16,-4 6 1-16,-3 9 10 15,0 13 1-15,-7 3 7 0,-3 22 1 16,-8 19 4-16,-10 22 0 16,-15-1-2-16,1 17 0 15,-1 2-5-15,8 13 0 0,3 0-4 16,8 0 0-16,2-9-8 16,12-10 1-16,10-12-10 15,7-10 1-15,10-18-7 16,8-13 0-16</inkml:trace>
  <inkml:trace contextRef="#ctx0" brushRef="#br0" timeOffset="87842.2954">24846 2195 61 0,'14'6'30'0,"29"-3"-39"0,-26-9 55 0,4-4-46 15,22-5 1-15,3-4-2 16,3-3 0-16,-3-3-6 16,-4-10 1-16,-7 10-9 15,-6 0 1-15,-1 3-2 0,-3-6 0 16</inkml:trace>
  <inkml:trace contextRef="#ctx0" brushRef="#br0" timeOffset="88006.9657">25220 1834 44 0,'-53'25'22'0,"-10"88"-19"15,41-72 44-15,-6 12-45 16,-7 22 1-16,0 19-1 16,-4 13 1-16,7-3-4 31,7-4 0-31,4-3 0 0,11 0 0 16,3-6-8-16,3-16 0 15,8-6-7-15,6-18 1 16</inkml:trace>
  <inkml:trace contextRef="#ctx0" brushRef="#br0" timeOffset="88375.0367">25358 2527 58 0,'-43'41'29'0,"-45"53"-27"15,63-69 52-15,-3 3-50 16,0 7 0-16,7-4 1 15,7-3 0 1,10-3-7-16,11-6 1 0,11-6 4 16,7-10 0-16,6-9-2 15,1-13 0-15,3-3-1 16,1-13 1-16,-1 1-1 16,-3-4 1-16,-8 7-1 15,-2 3 0-15,-5 9 0 16,-3 3 0-16,-3 10 0 0,-8 12 0 15,-3 7 0-15,0 9 1 16,-3 0-1-16,-1-4 1 16,4 1 0-16,0 3 0 15,0 0-3-15,0 0 1 16,4-3-9-16,6-3 1 16,5-4-10-16,2-9 1 0,1-3-4 15,21-3 1-15</inkml:trace>
  <inkml:trace contextRef="#ctx0" brushRef="#br0" timeOffset="88591.7754">25834 2615 53 0,'-64'16'26'0,"22"34"-18"0,28-35 51 16,3 1-55-16,1 3 1 16,6 0 0-16,1 0 1 15,6-4-8-15,8 1 0 31,7-7 5-31,6-6 1 16,4-6-7-16,1-6 1 0,2-10-8 16,8-3 0-16,0-19-8 15,3-12 0-15,-3 0-4 16,7-16 1-16</inkml:trace>
  <inkml:trace contextRef="#ctx0" brushRef="#br0" timeOffset="88775.3302">26307 2013 45 0,'0'-41'22'0,"0"44"-11"0,0-3 42 0,0 6-47 15,-7 16 1-15,-8 16 3 16,-13 12 0-16,-3 13-13 16,-5 22 0-16,-3 15 8 15,1 10 1-15,-1-4-4 16,7 13 1-16,4 1-4 31,3-4 1-31,8-22-8 16,2-19 1-16,1-12-11 0,14-16 1 15,7-13-5-15,7-18 1 0</inkml:trace>
  <inkml:trace contextRef="#ctx0" brushRef="#br0" timeOffset="89025.452">26536 2587 60 0,'-18'-7'30'0,"-10"26"-34"16,14-9 56-16,-14 5-46 15,-8 7 0-15,-6 0 4 16,-7 6 0-16,6 1-12 16,5-1 1-16,9 0 8 15,12 0 0-15,13-3-2 16,22 0 1-16,21 1-2 16,10-5 1-16,11-2-3 15,7-6 1-15,7-7-8 16,0-3 0-16,11-3-19 0,0-6 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6:06.1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17470 3038 29 0,'3'-6'14'0,"32"0"-3"0,-21-1 14 16,4 1-24-16,3-6 0 15,0-1 1-15,4 0 0 16,0-5-3-16,3 2 1 16,0-3 1-1,-3 0 1-15,0 1-6 16,-4 2 1-16,-4 0-4 0,-2 1 1 16,-5 2-5-16,-3 0 0 15</inkml:trace>
  <inkml:trace contextRef="#ctx0" brushRef="#br0" timeOffset="312.7174">17734 2703 20 0,'-10'9'10'0,"-12"26"-6"0,15-23 14 15,-3 13-17-15,-1 13 1 0,-3 18 0 16,-4 16 1-16,-3 13-3 16,0 0 1-16,-4-4 2 15,-3 7 1-15,-4 0 0 16,-3-3 0-16,0-4 1 15,0-9 1-15,6-15-1 16,5-13 1-16,3-10-1 0,3-9 0 16,7-6-1-16,4-3 0 15,7-16-2-15,4-10 0 16,3-12-1-16,10-6 0 31,5-10 0-31,6-9 0 16,7 0-2-16,11-3 1 0,-7-6-6 15,7-1 1-15,0-9-6 16,-1-3 1-16,1-6-6 16,0 6 0-16</inkml:trace>
  <inkml:trace contextRef="#ctx0" brushRef="#br0" timeOffset="481.4686">18090 2718 27 0,'8'-22'13'0,"9"22"-7"0,-6 0 20 0,-1 0-25 16,1 0 0-16,-1 4 0 15,-2 5 1-15,2 0-2 16,-3 1 0-16,0 2-1 16,0 7 1-16,0-3-5 31,-3 3 0-31,-4 3-5 16,0-4 1-16</inkml:trace>
  <inkml:trace contextRef="#ctx0" brushRef="#br0" timeOffset="1433.4009">18006 3073 27 0,'-43'34'13'0,"-6"-12"-9"0,42-19 21 16,3 4-24-16,4-4 1 0,11-3 1 15,3-7 0-15,11-2-4 16,3-10 1-16,11-3 2 16,-4 0 0-16,0-3-1 15,1 0 1-15,-1 3-3 16,-3 3 0-16,-4-3-4 0,-3 7 1 15,-4 2-2-15,-7 4 0 16,-7 6-1-16,-7 3 0 16,-4 6 2-16,-3 3 1 15,-7 7 3-15,0 3 1 16,0 12 2-16,-4 1 1 0,-3-1 0 16,0 0 1-16,3 1 0 15,8-10 1-15,6-7-2 31,4 1 0-31,7-7-1 16,0-6 0-16,4 1-3 0,0-8 1 16,3-2-3-16,0 0 0 15,0-4-4-15,4 1 0 16,-4 0-2-16,0 2 1 16,-4 4 1-16,1-3 1 0,-4 6 5 15,-3 3 0-15,-8 3 5 16,1 4 0-16,-5 2 2 15,-2 7 0-15,-1-3-1 16,1 3 1-16,-1-1-3 16,1-2 0-16,-1 0-2 15,0 0 1-15,4-7-2 16,4-3 1 0,-1 0-1-16,4-2 0 0,0-4 0 15,7-10 0-15,4 1-1 16,3-4 1-16,4-6 0 15,3-3 1-15,-4 7-2 16,1-1 0-16,-4 4-1 16,-3 2 1-16,-4 4-1 15,-7 9 0-15,-7 10 0 0,-4 2 0 16,-3 7 2-16,0-3 1 16,-4 9 1-16,1-3 0 15,-1 0 2-15,0 1 0 16,4-5 0-16,4-2 1 15,3-3-2-15,3-4 0 16,1-2-1-16,3-1 1 16,7-6-3-1,0-3 1-15,3-3 0 0,4-3 0 0,1 0-1 16,-1-4 1-16,-4 1-2 31,1 0 1-31,-1-1-1 16,-3 4 0-16,-3 0 0 15,-4 6 0-15,0 0-1 16,0 0 1-16,-4 3 0 0,1 3 1 0,-4 3 0 16,3 1 0-16,1-1 0 15,-1 1 1-15,1-1-1 16,-1 0 1-16,1-2 0 16,3-1 0-16,0 7 0 15,0 2 0-15,-4 4 0 16,1-6 0-16,-1 5 0 0,4 1 1 15,-3 6-5-15,3-12 1 16,0-4-8-16,3 1 0 16</inkml:trace>
  <inkml:trace contextRef="#ctx0" brushRef="#br0" timeOffset="2750.3497">18962 2913 18 0,'-14'-3'9'0,"14"-4"1"15,0 7 5-15,3-3-13 16,4 0 0-16,7 0 1 15,8-3 1-15,2-4-5 16,8 1 0-16,0-1 3 16,3-2 1-16,-3-1-1 15,-4 1 0-15,-3-1-5 0,-8 4 0 32,1 3-5-32,-4-1 0 15</inkml:trace>
  <inkml:trace contextRef="#ctx0" brushRef="#br0" timeOffset="2932.3964">19085 2841 20 0,'-28'22'10'0,"0"12"-6"0,21-28 10 0,0 7-14 16,0 6 0-16,3 0 0 16,-3 6 1-16,4 0-1 15,-1 0 0-15,0-3-2 16,1 0 1-16,-1 0-3 0,1 0 0 15,-1-4-2-15,-3-2 0 16</inkml:trace>
  <inkml:trace contextRef="#ctx0" brushRef="#br0" timeOffset="3317.1048">18916 3264 11 0,'3'-6'5'0,"15"-4"2"0,-11 4 6 0,4 0-13 16,3-4 1-16,7-2 0 31,0-1 0-31,0 1-1 16,-3 2 0-16,-4 4 1 0,-3 0 0 15,-4 3-1-15,-7 6 1 0,-14 3-1 16,-4 0 1-16,0 4 0 16,-3 5 0-16,0-2 0 15,-4 6 1-15,4-4 0 16,-4 4 0-16,8-6 0 15,3-1 1-15,3 1-2 16,4-1 0-16,4 1 1 31,3-4 0-31,3 4 0 0,-3-1 0 16,7 1 0-16,-3 0 0 16,3-4 0-16,-4 0 1 15,4 1-2-15,-3-1 0 0,-1-3 0 16,-3 1 0-16,4-1-2 15,-1-3 1-15,4-3-5 16,-3 0 1-16,3-6-6 16,4 0 0-16</inkml:trace>
  <inkml:trace contextRef="#ctx0" brushRef="#br0" timeOffset="3685.1252">19315 3041 22 0,'0'3'11'0,"10"-24"-10"16,-10 21 14-16,0 9-15 15,4 0 1-15,-4 7 0 16,-4 3 1-16,-3 3-2 16,0 0 0-16,0 0 1 31,0-7 1-31,0-2-1 15,3 3 1-15,1-4-2 0,-1-2 1 16,4-7-1-16,0-3 0 16,7 0 0-16,0-7 0 0,0 11-1 15,1-4 1-15,-1 3 0 16,-4 3 0-16,1 0 0 16,-1 7 0-16,-3-7 0 15,0 7 0-15,0 2 1 16,-3-5 0-16,-1 2-4 15,1 1 1-15,-4 2-5 0,-1 1 0 32</inkml:trace>
  <inkml:trace contextRef="#ctx0" brushRef="#br0" timeOffset="4168.8155">18874 3537 29 0,'-29'6'14'0,"19"13"-11"15,10-19 24-15,0 0-25 16,7 0 1-16,7-3 1 16,4-7 0-16,3-2-6 15,7-1 1-15,7 4 3 16,4-1 1-16,-4 1-2 16,-3 0 0-16,0 2-6 0,-4 1 1 0,-7 3-3 15,-7 3 1-15,-3 0-3 16,-4 3 0-16,-7 3 0 31,-4 4 1-31,-6 2 6 16,-4 1 1-16,-4 6 4 15,1-1 1-15,-5 4 2 0,1-3 1 16,4 0 0-16,2 0 0 16,5-3-2-16,6-4 0 15,1 1-2-15,10-7 0 16,3 0-2-16,8-3 0 15,0-6 0-15,3-3 0 0,0 0 0 16,7-4 0-16,-7-2-1 16,-3-1 1-16,-4 4-1 15,0 9 1-15,-10-3-1 16,3-1 0-16,0 4 0 0,-4-3 0 16,-3 3 0-16,7-6 1 15,1-3-2-15,-1-7 1 16,0-3-5-16,3-3 0 15,4-3-6-15,4-3 0 0</inkml:trace>
  <inkml:trace contextRef="#ctx0" brushRef="#br0" timeOffset="4384.0851">19808 2743 28 0,'-10'-3'14'0,"13"16"-5"0,1-7 19 16,3-6-27-16,0 0 0 0,0 3 0 16,4 0 1-16,3 1-2 15,3-4 0-15,1 3 0 16,0 0 1-16,-1 0-5 16,-6 0 0-16,3 6-7 15,-10 4 1-15</inkml:trace>
  <inkml:trace contextRef="#ctx0" brushRef="#br0" timeOffset="4713.8896">19720 3085 35 0,'-28'22'17'0,"25"-19"-16"0,3-3 26 0,7-3-25 16,7-3 0-16,7-3 1 15,0-7 0-15,0 0-4 16,4-6 1-16,0 0 1 15,-1 0 0-15,1 7-5 16,-4-1 1-16,-3 3-3 0,-4 4 0 16,0 3-3-16,-14 6 0 15,-7 9 2-15,0 4 0 16,-4 12 5-16,-3 3 0 16,0 0 3-16,0 4 1 15,0-4 2-15,3-3 0 16,4 0-1-16,0-6 1 0,4-7-2 15,3-2 0-15,3-7-3 32,4-6 0-32,0-7-4 15,4 1 1-15,-1-1-3 16,1 1 0-16</inkml:trace>
  <inkml:trace contextRef="#ctx0" brushRef="#br0" timeOffset="4969.4347">19939 3157 19 0,'-32'29'9'0,"-3"14"-4"0,28-27 15 16,-4 0-16-16,-6 0 1 15,-4-1 2-15,6-2 1 0,1-1-10 16,0-2 1-16,4-4 6 0,3-3 0 16,7-3-2-16,3-3 1 15,8 0-3-15,3-3 1 16,0-7-1-16,4-6 0 15,3 0 0 1,0-6 1-16,0 6-6 16,4 1 1-16,-4 5-6 15,4 1 0-15,-11 5-3 16,0 4 0-16</inkml:trace>
  <inkml:trace contextRef="#ctx0" brushRef="#br0" timeOffset="5467.5934">19918 3311 21 0,'-28'28'10'0,"3"10"-5"0,21-32 15 15,1 4-19-15,-1-1 1 16,4-3 2-16,0 0 1 16,4-2-5-16,-1-1 0 15,4-3 3-15,1-3 0 0,-1-1-1 16,3-2 0-16,-3 3-1 16,0 0 0-16,0 0-1 15,-7 3 0-15,0 3 0 16,-3 0 0-16,-4 3 0 15,-4 4 0-15,1-1 0 0,-1 4 1 32,0-4 0-32,1 7 0 15,3-4 0-15,0 1 1 16,3-4-1-16,1-6 0 0,3 1-1 16,0-1 1-16,0-3-1 15,3-3 1-15,4-4 0 16,0 1 0-16,0 3-1 15,0-3 1-15,0 6-1 16,-7 0 1-16,4-4-1 0,-4 4 0 16,0 0 0-16,0 4 0 15,-4 2-1-15,1 0 1 16,-1 4 0-16,4-1 1 0,0-6-1 16,0 3 0-16,0 1 0 15,0-7 1-15,4 3-1 31,-4-3 1-31,0 0-2 0,7 0 1 0,-3 0-4 32,3 0 1-32,0 3-5 15,-4-3 1-15,4 0-5 0,4 0 0 16</inkml:trace>
  <inkml:trace contextRef="#ctx0" brushRef="#br0" timeOffset="6320.4399">20443 2988 27 0,'-17'19'13'0,"13"15"-7"0,4-24 20 16,0-1-25-16,0 4 1 16,0-1 0-16,4 1 1 15,3-4-4-15,3 1 1 16,1-7 2-16,3-10 1 0,4-2-1 16,3-7 0-16,0-2-1 15,4-11 1-15,0 1-2 16,3 0 0-16,-4-3-1 15,-2 5 0-15,-5 8 0 32,-6 2 0-32,-4 3-1 15,-11 7 1-15,-3 6 1 0,0 6 1 16,-3 10 0-16,-1 15 1 16,1 4-1-16,-1 12 1 15,0 0-1-15,1 3 1 16,-1-6-1-16,1 0 0 0,-1 0-6 15,0 0 1-15,1-7-6 16,-1-5 1-16,4-4-3 16,0-6 0-16</inkml:trace>
  <inkml:trace contextRef="#ctx0" brushRef="#br0" timeOffset="6603.9967">20415 3377 30 0,'-14'-3'15'0,"18"0"-16"0,-1-1 29 0,4-2-28 15,4 0 0-15,3 0 0 32,0-4 1-32,0 4-2 15,0 3 1-15,0 0 0 16,-3 3 1-16,-4 0 0 16,0 0 1-16,-10 6 0 15,-5 7 0-15,-2 2 0 0,-1 4 1 16,-3 0 0-16,4 0 0 15,-1-1-2-15,4-8 1 16,0-1-2-16,0-2 1 16,3-4-4-16,4-3 0 15,11 0-5-15,0-10 1 0,3-2-5 16,10-10 1-16</inkml:trace>
  <inkml:trace contextRef="#ctx0" brushRef="#br0" timeOffset="6787.4687">20888 3016 35 0,'25'-12'17'0,"-11"-13"-16"0,-7 12 30 15,7 4-30-15,0-1 0 16,0 1 0-16,4-4 1 0,-1 1-3 16,1-1 1-16,0 1-2 15,-8 2 1-15,1 1-6 16,-8-1 1-16,-3 4-5 15,-7 0 0-15</inkml:trace>
  <inkml:trace contextRef="#ctx0" brushRef="#br0" timeOffset="6937.5584">20980 2856 24 0,'-14'16'12'0,"-1"0"-10"0,12-10 18 16,-1 3-19-16,1 10 0 0,-8 6 0 16,1 7 0-16,-4-1-1 31,0 3 0-31,-1 4 0 15,1 0 1-15,0-4-7 16,0 1 0-16,0-4-2 16,3-3 1-16</inkml:trace>
  <inkml:trace contextRef="#ctx0" brushRef="#br0" timeOffset="7740.0134">20701 3339 26 0,'-7'-3'13'0,"25"-6"-13"0,-11 2 23 16,7-5-22-16,3 2 1 0,1-2 0 15,3 3 0-15,-3-7-3 16,7 3 0-16,-4 4 2 16,-4-1 0-16,-3 4-3 15,-3 6 0-15,-4 3 0 16,-3 0 0-16,-8 4-1 0,-6 5 0 16,-5 4 1-16,-2 0 0 31,-1-1 2-31,-3 1 0 15,0 0 2-15,3-1 1 16,0-2 0-16,1-1 0 0,10-2 0 16,3-4 1-16,4-3-1 15,7 0 0-15,4-3-2 16,3 0 1-16,4-3-1 16,-1 3 0-16,1-3-1 15,0 3 0-15,-4 0 0 16,-4 0 0-16,-10 3 0 15,0 0 0-15,-7 4 0 0,-7 2 0 16,-4 0 0-16,-3 1 1 0,0-1-1 16,-7 1 0-16,3-4 0 15,4 0 0-15,3 1 0 16,1-4 1-16,3 0-1 16,3 3 1-16,4-6-1 15,0 0 0-15,3 0 0 31,4 0 0-31,0 0-1 0,0 0 1 16,0 0-1-16,15 0 0 16,-8 0 0-16,0 3 1 15,-4 7-1-15,-3-1 1 16,0 7 0-16,-3 3 0 0,-4-1 1 16,3 4 0-16,1-3 0 15,-1 0 1-15,4-3-2 16,0-1 1-16,4-8 0 15,6-1 1-15,1-3-2 16,6-6 1-16,5-7-2 16,-1-5 0-16,3-4-2 0,8 0 1 15,-4 0-1-15,-6-3 0 16,-5 10-1-16,-3 2 0 16,-3 4 2-1,-4 6 1-15,-7 6 1 16,0 1 1-16,-4 2 1 15,4 0 1-15,-3 1 0 16,3 2 0-16,7-2-1 16,0-4 1-16,0 0-2 15,0-2 1-15,0-4-6 16,0-4 1-16,0 4-6 16,0 0 0-16,7-3-2 0,-3 0 1 15</inkml:trace>
  <inkml:trace contextRef="#ctx0" brushRef="#br0" timeOffset="8271.9192">19805 3665 30 0,'3'3'15'0,"-3"-21"-17"0,0 18 30 16,-3 0-27-16,-4 6 0 15,-4 0 0-15,1 0 1 16,-4 4-3-16,-1 2 1 0,-2 4 1 16,-1-6 0-16,4 2-5 15,0-3 0-15,7 1-6 16,3-4 1-16</inkml:trace>
  <inkml:trace contextRef="#ctx0" brushRef="#br0" timeOffset="8604.0706">19819 3681 20 0,'4'3'10'0,"6"10"4"0,-3-10 10 16,0 0-21-16,0 3 0 16,0 1 1-16,0-4 0 15,4 3-6-15,-4-3 1 16,0-3 4-1,4-3 0-15,-4 0-2 16,0-3 0-16,-7 6 0 16,0 0 0-16,0 0-1 15,0-7 1-15,0 1-1 16,0-3 0-16,0 2-1 0,3-2 1 16,1 3-1-16,-1-1 1 15,8-2-1-15,-4 0 0 16,4-1 0-16,-1 4 1 0,1 3 0 15,-4 0 0-15,3 3-1 16,-3 0 1-16,1 6-3 16,2-3 1-16,1 0-7 15,6-6 0-15,15-6-2 16,3-4 1-16</inkml:trace>
  <inkml:trace contextRef="#ctx0" brushRef="#br0" timeOffset="9821.0119">21424 2922 25 0,'-14'3'12'0,"0"-9"-7"16,14 9 22-16,0 3-25 15,0 1 1-15,0 5 3 16,-4 4 0-16,1 9-7 16,-1-6 0-16,1 6 5 0,-4 0 0 15,3-3-1 1,-3 3 0-16,0-3-1 15,0 0 0-15,0-6-4 16,4-4 1-16,3-6-3 16,0 1 0-16,0-7-2 15,7-7 1-15,0-5-1 0,3-10 0 16,4-6 2 0,4-7 1-16,0 1 3 15,-1 2 1-15,4 1 2 16,1-3 1-16,-1 5 0 15,3 4 1-15,5 3 1 16,2 0 1-16,5 0-2 0,3 10 0 16,-1-1-1-16,1 4 0 15,-4 3-2-15,-3 6 1 0,-7 3-2 16,-8 6 1-16,-6 7-1 16,-7 0 0-16,-11 5-3 15,-4 5 0-15,-7-1-3 16,1 3 0-16,-5-3-5 15,1 0 1-15,-3-3-5 16,-1 0 0-16,-3-6 2 16,3-10 0-16</inkml:trace>
  <inkml:trace contextRef="#ctx0" brushRef="#br0" timeOffset="9989.3668">21534 2988 22 0,'0'-9'11'0,"0"12"-9"0,0 0 20 15,0 0-20 1,0 10 1-16,-4 2-2 15,0 1 1-15,1 0-3 16,3-1 1-16,-4-2 0 16,4-1 1-16,0-2-5 15,7-4 1-15,1-3-3 0,2-6 0 16,4-6-3-16,4-4 1 16</inkml:trace>
  <inkml:trace contextRef="#ctx0" brushRef="#br0" timeOffset="10105.2229">21671 3013 20 0,'-3'3'10'0,"-15"22"-12"0,11-18 18 0,0 2-16 16,-4 4 1-16,1 5-1 16,-4 4 0-16,-1 0-3 15,1 3 0-15,0 0-2 32,0-3 0-32</inkml:trace>
  <inkml:trace contextRef="#ctx0" brushRef="#br0" timeOffset="10286.3787">21392 3349 21 0,'-24'9'10'0,"24"-9"-5"0,0 0 18 16,0 0-17-16,7-6 0 0,10 0 3 16,-2-1 1-16,2-2-12 15,8-7 0-15,0-3 8 16,3-3 0-16,0-3-3 16,4 3 0-16,-4 4-5 15,0 2 1-15,0 0-7 16,4 4 1-16,-7 2-6 15,3 4 0-15</inkml:trace>
  <inkml:trace contextRef="#ctx0" brushRef="#br0" timeOffset="10473.5977">21509 3371 38 0,'-18'9'19'0,"18"-6"-20"31,0-3 31-31,0 0-29 15,7-6 1-15,4 0-1 0,3-4 1 16,4 4-3-16,3-3 1 16,0-1-2-16,0-2 0 15,-3-1-6-15,-1 0 1 16,-2 1-4-16,-1-1 0 16</inkml:trace>
  <inkml:trace contextRef="#ctx0" brushRef="#br0" timeOffset="10620.6964">21699 3186 24 0,'-10'9'12'0,"-1"4"-8"0,8-10 18 16,-4 3-21-16,0 6 1 16,-4 4 0-16,0 0 1 15,-3 3-6 1,0-1 1-16,0 4-5 0,0 0 1 16,7-3-3-16,0 0 1 15</inkml:trace>
  <inkml:trace contextRef="#ctx0" brushRef="#br0" timeOffset="10989.5714">21474 3556 24 0,'-4'12'12'0,"-7"13"-11"16,11-18 21-16,0 5-19 16,-3 1 0-16,-4-4 2 15,3 4 0-15,-3-4-6 0,4 0 0 0,3-6 5 16,10-6 0-16,-3-6 0 15,4-4 0-15,0-9 0 16,3-6 0-16,3 3-1 16,8-6 1-16,3 3-1 15,4-4 1-15,0 1-2 16,10 6 1-16,0 3-1 16,1 3 1-16,-8 3-2 15,-3 7 1 1,-8 0-1-16,-6 2 0 15,-7 7-1-15,-8 7 1 16,-6 5-1-16,-4 4 0 0,-7-1-4 16,-4 1 0-16,0 0-4 15,1 6 0-15,-1-3-5 16,0 2 0-16,-3-2-2 16,4-6 0-16</inkml:trace>
  <inkml:trace contextRef="#ctx0" brushRef="#br0" timeOffset="11506.4333">21601 3531 18 0,'7'-19'9'0,"14"6"-7"0,-14 7 11 16,3 3-13-16,1-4 1 15,-4 4-1-15,0 0 1 16,0 3-1-16,-7 3 0 16,0 0 1-16,-3 4 1 0,-4 2-1 31,0 4 1-31,-4 2 0 15,4-2 1-15,0-1-1 16,0-2 0-16,3 2-1 16,1-5 0-16,3-4 0 0,3-6 1 15,4 3-1-15,4-3 1 16,0-4-1-16,-1-2 1 0,1-1-1 16,-1 1 1-16,1 3-2 15,-1-4 1-15,5 7-3 16,-8 3 1-16,0 0-3 15,0 0 1-15,-7 7-2 16,-4 2 1-16,-3 3-1 0,-3 7 0 16,-8 3 1-16,-3 0 0 31,-4 3 1-31,-3 0 1 16,0 4 1-16,3-4 1 15,0 0 2-15,-3-3 1 16,3 0 3-16,8-7 1 0,3-2 2 15,3-4 0-15,7-2 1 16,8-4 0-16,3-6 0 16,7-7 0-16,7 1-2 15,11-4 1-15,7 1-3 0,14-1 0 16,7-3-4-16,7 1 0 16,-4 2-9-16,-3 1 0 15,0 2-11-15,4-2 0 0</inkml:trace>
  <inkml:trace contextRef="#ctx0" brushRef="#br0" timeOffset="23173.3602">15099 13311 35 0,'0'0'17'0,"53"-50"-13"16,-36 41 17-16,5-1-21 16,6 1 1-16,-3-1 0 15,-4 4 1 1,7-7-2-16,0 1 0 15,-7-1-4-15,-3 1 1 16,-4 2-7-16,0 4 1 16</inkml:trace>
  <inkml:trace contextRef="#ctx0" brushRef="#br0" timeOffset="23525.491">15159 13082 23 0,'-39'41'11'0,"18"19"-10"15,17-42 12-15,-3 7-13 16,0 1 0-16,0 2 0 16,0 0 0-16,0 0 0 15,0-3 0-15,0-3 1 16,0-6 0-16,0 3 2 16,3-7 0-16,1-2 1 0,3-4 0 15,0 0 1-15,7 0 0 16,3-6-1-16,1 0 1 0,3 0-2 31,14-3 0-31,1 0-1 0,2-3 0 0,1 0 0 31,0-1 1-31,0 1-1 16,-1 0 0-16,-9 3 0 0,-1 0 0 16,-11 3-4-16,-3 0 0 0,-7 6-6 15,-3 0 0-15,-4 4-5 16,-7-4 0-16</inkml:trace>
  <inkml:trace contextRef="#ctx0" brushRef="#br0" timeOffset="23705.8592">15053 13458 22 0,'-18'13'11'0,"8"9"-4"0,10-13 13 16,-4 10-16-16,1 9 0 16,-4 19 1-16,-4 7 1 15,-3 5-8-15,0 4 1 16,0 0 4-16,0-1 1 31,3 1-4-31,-3-6 1 0,7-10-7 16,3-13 0-16,4-18-4 15,7-10 0-15</inkml:trace>
  <inkml:trace contextRef="#ctx0" brushRef="#br0" timeOffset="24332.7768">15004 13675 27 0,'14'-32'13'0,"7"7"-14"0,-14 13 20 0,7-4-19 16,0 0 1-16,0 4-3 15,0-4 0-15,1 4 0 16,-5 2 0-16,-3 4-2 16,-7 6 0-16,-3 0-1 31,-1 6 1-31,1 4 3 15,-4 5 1-15,3 10 2 0,0-3 1 16,1 0 2-16,-1-3 1 16,4 0-1-16,0-6 1 15,4-10-2-15,-1 0 0 16,5-6-2-16,2-7 1 0,4 4-2 16,0 0 0-16,-3-4-4 15,0 1 0-15,-4 6-3 16,-4 9 1-16,-3 0-2 0,-7 7 1 15,-4 3-1-15,1 2 1 16,-1 11 4-16,-3-7 0 16,4 3 2-16,-1 0 1 15,0-3 2-15,4-4 0 16,0-2 0-16,0-3 1 16,4-1-2-16,-1-2 0 15,4-4 0 1,0-3 0-16,0-3-1 15,4-3 1-15,3-6-2 16,0-4 1-16,3-3-1 16,1 4 1-16,7 2-1 15,-4 4 1-15,-4 0-1 0,1 9 1 16,-4 6 0-16,-3 1 1 16,-8-1 0-16,0 4 0 0,1 2-1 15,-1 1 1-15,-3 0-1 16,4-1 0-16,-1-2-1 15,1 0 1-15,6-4-3 16,1-3 0-16,6-3-5 16,-3-6 1-16,8-6-3 15,2-4 1-15</inkml:trace>
  <inkml:trace contextRef="#ctx0" brushRef="#br0" timeOffset="24657.7382">15455 13596 19 0,'4'-3'9'0,"-1"10"-7"0,-3-7 16 16,0 6-18 0,0 3 0-16,0 7 0 15,0 0 1-15,0-1-1 16,-3 4 0-16,-1 0 0 0,1 3 1 16,-4-6-1-16,0 2 0 15,-4 1-1-15,0 0 1 16,1-3 0-16,-1-1 0 15,4-5-1-15,0-4 1 16,4 0 0-16,-1-3 0 0,1-6-1 16,3 3 1-16,0-6 0 31,0-3 0-31,7-1 0 16,0 1 0-16,0-1-1 15,0 1 1-15,0 3-5 16,-7 6 1-16,3-13-2 0,4 4 1 15</inkml:trace>
  <inkml:trace contextRef="#ctx0" brushRef="#br0" timeOffset="24773.4984">15311 13825 11 0,'-11'25'5'0,"-7"-6"-7"15,18-16 7-15,0 4-10 16,-3 2 1-16</inkml:trace>
  <inkml:trace contextRef="#ctx0" brushRef="#br0" timeOffset="24973.4054">15109 14089 24 0,'-10'15'12'0,"10"-18"-7"0,0 3 24 16,3-6-25-16,1 3 0 0,7-3 3 31,3 2 1-31,7-2-10 15,0-6 1-15,4-1 6 16,3-3 0-16,4-5-5 16,3-5 0-16,0 1-8 0,0-3 0 15,4-6-5-15,4-7 0 16</inkml:trace>
  <inkml:trace contextRef="#ctx0" brushRef="#br0" timeOffset="25308.2986">15861 13408 43 0,'7'-19'21'0,"46"-15"-25"0,-35 28 39 16,-1-7-35-16,4-9 0 15,0-3 1-15,4 0 1 16,0 0-7-16,-4 0 0 15,-3 3-6-15,-4 3 1 16,-4 7-2-16,-6 2 1 0</inkml:trace>
  <inkml:trace contextRef="#ctx0" brushRef="#br0" timeOffset="25608.523">15960 13167 28 0,'-32'66'14'0,"-14"6"-14"15,35-50 26-15,-6 12-24 16,-1 13 0-16,-3 13 2 0,-4 12 0 0,1 0-5 16,-1-3 1-16,4 3 4 15,0-6 0-15,-1-9 1 16,5-4 0-16,3-12 0 16,0-13 1-16,3-3-1 15,4-16 1-15,0-6-1 16,3-12 0-16,4-7-2 15,4-12 0-15,3-6-2 0,0-4 1 16,4-6-2-16,13-6 1 16,5-3-7-16,9-1 0 15,8 1-9-15,4 9 1 16,2-3-3 0,5-6 0-16</inkml:trace>
  <inkml:trace contextRef="#ctx0" brushRef="#br0" timeOffset="25808.6865">16351 13189 49 0,'-10'6'24'0,"24"-28"-31"0,-7 16 48 16,3-4-41-16,5-5 1 15,2-1-1-15,1-9 0 16,6 3-6-16,-6 3 1 15,-4 0-6-15,0 1 1 16,0 2-4-16,1 3 1 16</inkml:trace>
  <inkml:trace contextRef="#ctx0" brushRef="#br0" timeOffset="26019.1719">16362 13073 35 0,'-32'47'17'0,"-28"41"-17"0,50-73 33 15,-1 4-32-15,-3 3 1 16,3 0 0-16,4 0 0 0,0-3-3 16,4 0 0-16,3-7 2 15,3-2 1-15,4-4-2 16,4-3 1-16,6-3-3 16,1-3 1-16,3-3-4 15,4-4 0-15,0 1-7 16,3-4 0-16</inkml:trace>
  <inkml:trace contextRef="#ctx0" brushRef="#br0" timeOffset="26610.2542">16327 13389 29 0,'-25'4'14'0,"4"21"-14"0,14-19 19 0,-4 3-18 16,0 4 1-16,1-1 0 16,-1 4 1-16,1 6-4 15,-4-6 1-15,3-1 2 16,0 4 0-16,1-3-1 0,3-4 0 31,0-2 0-31,3-4 1 16,4-6-1-16,4-9 0 0,6 2 0 15,1-5 0-15,7-1 0 16,3-2 0-16,0-1-1 16,0 0 1-16,4 4-1 15,-8 2 1-15,-2 4-1 0,-8 6 1 16,-7 3-1-16,-4 7 0 16,1 9 0-16,-15 2 1 15,0 5 0 1,1 8 0-16,-1-3 0 15,0 1 1-15,4-10 0 16,4 0 0-16,3-7-1 16,3-2 0-16,4-7 0 0,0-3 1 15,7-3-1-15,0-12 0 16,11-7-1-16,-1 6 0 0,5-5 0 16,2 2 1-16,-3 3-2 15,-3 1 1-15,-4 9 0 16,0 3 0-16,-7 9 0 15,-3 0 0-15,-4 7 0 16,0 0 1-16,0 0-2 31,3 2 0-31,1-8-5 16,3-7 0-16,0-3-6 0,4-6 1 16,10-13-3-16,3-3 1 15</inkml:trace>
  <inkml:trace contextRef="#ctx0" brushRef="#br0" timeOffset="27256.5531">16623 13176 47 0,'0'3'23'0,"10"4"-31"15,-2-10 50-15,2-1-42 16,4 1 0-16,0 0 0 15,4 0 1-15,-4 0-1 16,0 3 0-16,-3 0-2 0,3 12 1 16,-7 1-2-16,-7 6 0 15,0-4-1-15,-4 4 1 0,-6 0-2 16,-1 0 1-16,-6 0 1 16,-1-1 1-16,0-2 2 31,1 0 0-31,3-4 1 15,-1 1 0-15,5-4 1 0,3-2 0 16,7-7 0-16,3 0 1 16,4-4-1-16,8-5 0 15,-1 0-1-15,0-1 0 0,3 1-3 16,-3 3 1-16,-3-1-3 16,0 7 1-16,-8 3-1 15,-3 4 0-15,-3 2 0 16,-4 4 0-16,-4 2 2 15,0 7 0-15,-3-3 3 16,4-3 0-16,-1-7 1 0,4 1 1 31,0-1-1-31,4-3 0 16,3-6 0-16,0 0 0 0,7-3-1 16,3-3 0-16,1 0-1 15,3-4 0-15,0 1 0 16,-3 3 0-16,-1-1 0 15,1 4 0-15,-4 3 1 16,0 3 0-16,-7 4-1 16,0 5 1-16,-4-3-2 0,1 1 1 15,-4 9-3-15,0-7 0 16,0 4-3-16,0 0 1 16,-1-7-4-16,5 4 0 0,-4-4 0 15,3 3 0-15</inkml:trace>
  <inkml:trace contextRef="#ctx0" brushRef="#br0" timeOffset="27626.7377">16669 13719 14 0,'3'15'7'0,"1"-5"-7"0,-1-7 12 16,-3 0-13-16,4 0 1 16,-4 4-1-16,3-4 1 15,-3-3 0-15,0 0 0 16,0-7 0-16,4-2 0 15,-4-7 0-15,3 7 1 0,-3-4 0 16,4-2 1-16,-4 2 0 16,0 7 1-16,-4 0 1 15,1 2 1-15,-4 4 1 16,0 4 0-16,-4 8 0 16,1 4 0-16,-1 3 1 15,0 6 0-15,1-3-1 0,-1 0 1 16,1 0-1-16,3-4 0 15,3-2-2 1,4 0 1-16,0-4-2 16,7-2 0-16,7-4-1 15,7-3 0-15,4-6-7 16,3-3 0-16,15-7-10 16,13 4 1-16,4-13-3 15,7-6 1-15</inkml:trace>
  <inkml:trace contextRef="#ctx0" brushRef="#br0" timeOffset="28108.2534">17441 12941 31 0,'-28'3'15'0,"-21"19"-11"0,38-12 26 16,-6 12-28-16,-5 12 0 15,-2 13-1-15,-8 9 1 16,0-5-3 0,0 2 1-16,1 0-3 15,2-6 1-15,1-3-8 16,7-6 1-16,7-16-2 0,3-7 1 16</inkml:trace>
  <inkml:trace contextRef="#ctx0" brushRef="#br0" timeOffset="28309.5439">17286 13283 38 0,'4'22'19'0,"-15"12"-22"0,8-18 38 0,-5 9-35 16,1 10 1-16,-3 8 0 16,-1 5 1-16,1 2-3 15,-1 0 1-15,4-6-1 16,0 0 1-16,3-7-5 0,1-8 1 15,3-11-7-15,0-2 1 0,7-10-2 32,0-6 1-32</inkml:trace>
  <inkml:trace contextRef="#ctx0" brushRef="#br0" timeOffset="29698.3633">17956 13092 26 0,'-7'-4'13'0,"-42"30"-4"0,42-20 14 0,-4 3-22 16,-3 10 0-16,-7 9 0 31,-4 4 0-31,-3-1-1 16,-4 7 0-16,1-1 1 15,-5-2 0-15,-2-7-4 16,6-6 1-16,7 0-6 16,4-16 1-16,10-6-3 0,4-9 1 0</inkml:trace>
  <inkml:trace contextRef="#ctx0" brushRef="#br0" timeOffset="29931.6608">17632 13226 22 0,'7'-22'11'0,"-7"29"-7"0,0 2 20 16,0 7-20-16,-4 9 1 15,1 13 4-15,-4 9 0 0,3 15-10 16,-6 10 1-16,3-3 7 16,7-6 0-16,0-3-2 15,3-10 1-15,4-9-2 16,0-10 0-16,4-9-1 16,-1-6 0-16,5-10-1 0,2-9 1 15,4-16-2-15,4-6 0 16,0-6-4-16,-1-7 0 0,1-3-7 15,0 3 0-15,7 4-7 16,-1-1 0-16</inkml:trace>
  <inkml:trace contextRef="#ctx0" brushRef="#br0" timeOffset="30532.4292">18337 13123 28 0,'-10'9'14'0,"6"35"-5"0,4-25 16 15,0 6-22-15,4 0 0 16,-1 3 3-16,4 4 0 16,8-4-6-16,2-6 0 0,15-3 5 15,-7-7 1-15,20-12-1 16,5-6 0-16,-8-3-1 15,-3-4 1-15,-4-9-1 16,-3-6 0-16,-4 0-1 16,-7-4 0-16,-3 1 0 15,-4-7 0-15,-3 7-1 0,-4 3 0 32,-7-7-4-32,0 10 1 15,-4 6-6-15,1 1 0 16,-4-1-7-16,0 6 1 15,0 1-6-15,-8 5 0 0</inkml:trace>
  <inkml:trace contextRef="#ctx0" brushRef="#br0" timeOffset="30713.8314">18630 12985 42 0,'-7'50'21'0,"0"54"-23"0,4-70 37 16,-4 4-35-16,-8 12 0 15,1 6 1-15,-7 10 0 16,0 6-5-16,0-3 1 16,3-6-5-1,0-3 1-15,4-7-5 0,0-15 0 0</inkml:trace>
  <inkml:trace contextRef="#ctx0" brushRef="#br0" timeOffset="30999.4513">18362 13634 41 0,'-3'41'20'0,"-1"34"-22"0,8-53 39 16,3 0-33-16,0-3 0 31,3 0 2-31,15-1 0 16,3-2-7-16,0-6 0 0,4-4 5 15,3-6 1-15,1-10-2 16,-5-2 1-16,-2-7-1 0,-5-3 1 15,-2 0-2-15,-5-3 1 16,-3 0-1-16,-3 0 1 16,-4 0-4-16,-4 3 1 15,1 0-7-15,-1 0 0 16,1 3-8 0,3 3 0-16,7 4-4 15,0-13 1-15</inkml:trace>
  <inkml:trace contextRef="#ctx0" brushRef="#br0" timeOffset="31383.3667">19385 12957 47 0,'-46'22'23'0,"29"18"-27"15,13-21 43-15,4 9-37 16,-3 16 1-16,-1 0 1 31,1 6 1-31,3 10-6 0,0 0 1 16,3-1 4-16,4 4 0 16,-3-10 0-16,3-6 1 15,0-9-1-15,3-13 1 16,1-19 0-16,7-15 0 15,3-13-1-15,0-13 0 0,7-8-2 16,7-14 1-16,4-6-2 16,0-9 1-16,0-6-3 15,-7 9 1-15,-1 6-8 16,-2 13 1-16,-1 12-10 16,-4 10 0-16,5 12-5 15,-5 1 1-15</inkml:trace>
  <inkml:trace contextRef="#ctx0" brushRef="#br0" timeOffset="31585.2442">19879 12972 46 0,'-7'26'23'0,"-4"52"-29"15,11-53 39-15,-3 16-33 31,-1 3 0-31,-3 6 1 16,0 3 0-16,0 4-3 0,-7 8 1 16,3-2-6-16,1 3 0 15,-1-10-5-15,1-12 1 16</inkml:trace>
  <inkml:trace contextRef="#ctx0" brushRef="#br0" timeOffset="32081.4891">19911 12891 35 0,'-25'9'17'0,"29"7"-12"0,-1-10 27 16,1 7-30-16,3 6 0 15,0 9 2-15,0 6 1 16,-4 7-5-16,1 6 0 0,-4 0 3 15,0-6 1-15,3-7-1 32,1-5 0-32,-4-4-1 15,0-6 1-15,7-7-1 0,0-6 0 16,4-6 0-16,-1-9 0 0,4-13-1 16,0-9 1-16,1-10-2 15,2-6 1-15,4 3-1 16,4-3 0-16,0 9-1 15,-4 7 1-15,-3 6 0 16,-1 6 1-16,-3 3 0 16,0 4 0-16,-3 6 0 15,0 6 1-15,-1 3 1 32,-3 6 0-32,0 10-1 0,-3 3 0 15,-1 9 0-15,-3 10 0 16,0-7-1-16,-3 10 0 15,-4-3 0-15,0-3 0 0,0-4-5 16,0 1 1-16,0-7-8 16,-1-3 1-16,5-3-10 15,6-9 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6:42.7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10506 8905 21 0,'17'-40'10'0,"12"5"-1"15,-26 32 11-15,1-3-16 0,-8 9 1 16,-3 6 1-16,-4 4 0 16,1 9-8-16,-4 6 0 15,-7 10 6-15,-8 2 1 16,1 4-2-16,-4 3 1 15,11-6-1-15,4-7 1 16,6-5-1-16,7-7 1 16,12-7-1-1,6-5 1-15,7-7-2 16,4-9 0-16,-4-7-1 16,0-9 1-16,4-3-2 15,-1 0 1-15,1 0-5 0,0 0 0 16,-4 3-5-16,-4 3 1 0,-6 3-2 15,-4 1 0-15,-3 2 1 16,-4 1 0-16,-4 5 6 16,1 7 1-16,-1 7 5 15,-3 5 0-15,0 16 1 16,-4 13 1-16,1 12 0 16,-1 10 0-16,1 0-3 0,-1-7 1 15,4-2-2-15,0-7 0 16,3-7-2-16,1-5 1 15,3-10-4-15,3-6 1 16,4-10-3-16,0-9 0 31,4-9-1-31,0-7 0 0,3-9 0 16,-4-6 1-16,1-4 4 16,-4 1 1-16,-4 5 4 15,-3 11 1-15,-3 5 1 16,-4 13 1-16,-4 6 2 0,1 10 1 15,-1 3-2-15,1-3 1 16,-1-1-2-16,4-5 0 16,3-1-1-16,1-3 0 0,6 1-1 15,4-4 0-15,4-6-2 16,3-4 1-16,4-5-1 16,3-7 0-16,0 0-7 15,0-3 1-15,4 6-7 16,3 4 0-16,-7 9-5 31,-10 3 1-31</inkml:trace>
  <inkml:trace contextRef="#ctx0" brushRef="#br0" timeOffset="364.8113">10527 9510 29 0,'-21'26'14'0,"14"-20"-11"0,7-6 22 0,3-3-23 16,4-4 0-16,4-5 1 15,3 2 1-15,4 1-5 16,-1 0 1-16,1-1 2 16,-1 1 1-16,-2 3-1 0,-1 2 0 15,-4 4 0-15,-3 4 1 16,-7 5-1-16,-7 7 0 16,0-1 0-16,-3 1 0 15,-1 3-1 1,0-7 0-16,4 1-2 15,4-4 1-15,6-2-1 16,4-1 1-16,4-3 0 16,0 0 1-16,3 0-1 15,-4 4 1-15,4 2 1 0,-3 0 1 16,-4 4-2-16,0 3 1 16,-3-1 0-16,-4 1 0 15,0 0-5-15,0-7 1 16,-4 0-7-16,1 1 1 0,-1-13-7 15,-3-7 1-15</inkml:trace>
  <inkml:trace contextRef="#ctx0" brushRef="#br0" timeOffset="528.1089">10601 9536 30 0,'-11'6'15'0,"-3"16"-7"0,11-16 20 16,-4 10-27-16,-4 6 1 15,1 6-1-15,-1 0 1 16,0 10-4-16,1-7 1 15,-1-3-4-15,-3-3 1 32,-4-6-7-32,1-3 1 15</inkml:trace>
  <inkml:trace contextRef="#ctx0" brushRef="#br0" timeOffset="717.2622">10216 9188 30 0,'-28'-19'15'0,"32"3"-11"0,-4 16 23 15,7-3-27-15,0 6 1 16,0 6-2-16,0 4 1 16,0 3-5-1,0 6 0-15,-3 6-5 16,-4 0 1-16</inkml:trace>
  <inkml:trace contextRef="#ctx0" brushRef="#br0" timeOffset="1215.7021">10132 9523 27 0,'-4'13'13'0,"15"-7"-14"0,-4-3 21 0,3 0-20 15,8 3 1-15,3 1 1 16,0-1 0-16,1 0-2 15,-5 0 1-15,-3 7 2 16,-3 3 0-16,-4 9 0 0,-7 0 1 16,-4 3-1-16,-3 7 0 15,0-7-1-15,-7-3 1 16,11-6-2-16,-4-4 0 16,3-8-1-16,4-7 1 15,7-7-1-15,4-2 0 0,6-4 0 16,5 1 0-16,-1-4-1 15,3 1 1-15,1 2-1 32,-4 0 1-32,4 7 0 15,-7 3 0-15,-8 12 0 0,1 1 1 16,-8 6 1-16,-3 9 0 16,-7 3 2-16,-3 9 0 15,-4-2 0-15,-4-4 1 16,4-2 0-16,7-4 0 0,3-3-2 15,8-4 1-15,10-5-2 16,4-7 1-16,3-3-2 16,3-9 0-16,8-3-1 15,7-7 0-15,0-15-6 16,21-7 0-16,10-6-10 16,11-6 1-1,-7 6-2-15,-3 10 0 16</inkml:trace>
  <inkml:trace contextRef="#ctx0" brushRef="#br0" timeOffset="1401.1147">11247 9228 45 0,'-43'38'22'0,"47"-26"-27"15,3-8 43-15,3-1-37 16,8-6 0-16,10-4 0 0,4-2 1 15,3-10-3-15,4-3 1 16,3 0-4-16,-6-3 0 16,-8-3-9-16,0 0 0 15</inkml:trace>
  <inkml:trace contextRef="#ctx0" brushRef="#br0" timeOffset="1597.4348">11592 8827 41 0,'-14'63'20'0,"-18"24"-19"16,22-52 30-16,-1 18-31 31,-6 19 1-31,-5 0 0 0,1 7 1 16,0 2-3-16,0-2 1 0,0-4 0 16,3 3 0-16,8-15-7 15,-5-10 0-15,1-12-5 16,11-16 0-16</inkml:trace>
  <inkml:trace contextRef="#ctx0" brushRef="#br0" timeOffset="1765.9485">11240 9570 35 0,'-4'-12'17'0,"4"8"-13"0,4 4 28 16,3 4-30-16,0-1 1 16,0 0 0-16,0 0 0 15,7 0-4-15,-4-3 1 16,5 0-2-16,-5-3 1 15,-3-3-9 1,0-1 0-16,-3-2-2 16,3 0 0-16</inkml:trace>
  <inkml:trace contextRef="#ctx0" brushRef="#br0" timeOffset="1934.8474">11056 9053 44 0,'-11'3'22'0,"11"12"-33"16,4-11 44-16,0 2-33 16,-1 3 1-16,4 4-9 15,0 6 0-15,-3 3 1 16,3 9 0-16</inkml:trace>
  <inkml:trace contextRef="#ctx0" brushRef="#br0" timeOffset="2518.6396">11031 9426 28 0,'-10'6'14'0,"13"0"-10"0,1-6 18 0,3 0-22 16,3 0 1-16,5 4 0 15,-1-1 0-15,0 3-1 16,0 3 0-16,-4 1 0 0,1 2 1 15,-7 4 0-15,-1 0 0 16,-3 2-1-16,-3-2 1 16,-1-3 0-16,-3 5 1 15,0-2 0-15,0-3 1 16,0-4-1-16,3-3 1 16,1 1-1-1,-1-4 0-15,4-3-1 16,0 0 0-16,7-6-1 15,0 2 0-15,4 1 0 16,0 0 0-16,3 0 0 16,0 0 1-16,0 0-1 0,0 3 1 15,-3 3 0-15,-1 0 1 16,-3 10-1-16,-3 2 1 0,-8 4-1 16,-3 6 0-16,-3 3 1 15,-5 7 1-15,-2-1-1 16,-1 1 1-16,1 2 1 15,2-8 0 1,5 2 1 0,3-3 0-16,3-6 0 15,11-3 0-15,4-6-1 0,10-7 0 16,7-3-1-16,11-6 0 16,11 0-2-16,9-4 1 31,1-5-1-31,0 2 0 0,-3-8-7 15,-1-4 1-15,1-3-11 16,13 6 0-16,11-6-4 16,-6-4 1-16</inkml:trace>
  <inkml:trace contextRef="#ctx0" brushRef="#br0" timeOffset="3786.1618">12199 9137 30 0,'-25'22'15'0,"11"16"-9"31,11-26 20-31,-1 4-25 16,-3 6 1-16,0-3 0 0,4 0 0 16,3-7-3-16,0-5 1 15,3-4 2 1,4-10 0-16,4-2-2 0,6-7 1 16,5-3-1-16,2 1 1 15,-3-1-1-15,1 6 0 16,-5 7 0-16,-6 6 1 0,-4 13-1 0,-7 12 1 31,-4 3 1-31,-6 6 1 16,-4-2 0-16,0-1 0 15,3-3 0-15,0-3 1 16,4-6-2-16,4-3 0 16,3-7-1-16,3-2 1 0,8-7-1 15,-1-4 0-15,5 1-1 16,-5 0 1-16,8 0-1 0,-4 3 1 15,0 3-4-15,0 0 0 16,-7 7-1-16,-3 2 1 16,-4 4-1-16,-4 3 0 15,-6 12 0 1,-5 4 0-16,-2 5 3 16,-1 1 1-16,4 0 0 15,0-7 0-15,3-5 0 16,4-7 0-16,4-7 1 15,3-5 0-15,7-10 0 16,3-10 0-16,5-5-2 16,2-7 0-16,8-10-4 15,7 1 0-15,6-4-7 0,12 1 1 16</inkml:trace>
  <inkml:trace contextRef="#ctx0" brushRef="#br0" timeOffset="4285.5597">12682 9125 41 0,'-14'9'20'0,"7"19"-21"16,7-18 34-16,0 12-32 16,0 9 0-16,-3 13 2 0,-4-3 1 31,-4 9-5-31,0 0 1 0,1 10 2 15,-4-4 0-15,0 10-1 16,0-3 1-16,3-13-2 16,0-6 1-16,4-10-3 15,0-12 1-15,4-6-2 16,3-16 0-16,0-13 0 16,3-15 0-16,1-13 0 0,-1-15 0 15,4-10 2-15,7-19 1 16,8-9-1-16,-1 3 1 15,0 7 1-15,4 2 0 0,3 16 0 16,4 13 1-16,-1 9 1 16,1 10 0-16,0 9 0 31,-4 9 1-31,4 13-1 16,-4 12 1-16,0 16-1 15,-7 19 0-15,-6 16-1 16,-8 15 1-16,-4-3-2 0,-3 10 1 15,-3-1-2-15,-1 1 0 16,1-1-6-16,-1-5 1 0,-3-7-7 16,-4-7 0-16,1-12-4 15,-4-15 0-15</inkml:trace>
  <inkml:trace contextRef="#ctx0" brushRef="#br0" timeOffset="4833.8484">12711 9297 31 0,'-15'22'15'0,"23"25"-15"0,-5-37 24 15,1 2-24-15,3 1 0 16,0-4 0 0,0 1 1-16,0-4-2 15,3 0 1-15,1-3-3 16,0-3 0-16,-1 3-3 15,1-6 0-15,-1 0-2 16,1 0 1-16,-1-3 0 0,-2-1 1 16,-1-2 5-16,-7 9 0 15,0 0 5-15,-4 6 0 16,-7 1 3-16,-3 5 1 16,-3 4 0-16,3 3 0 15,0-1-3-15,-1-2 1 0,5-3-3 16,3-4 1-16,3 0-3 15,4-9 1-15,0 0-1 16,11-12 0-16,-1-1-1 16,5 1 0-16,-1-1 0 15,0 4 1 1,-4 3-1-16,1-1 0 16,-4 7 0-16,-4 3 0 15,-6 4 0-15,-1 5 0 0,-3 7 1 16,0 3 1-16,-3 6 1 15,3 4 1-15,0-1 0 16,3 3 0-16,1-2 0 16,3-4 0-16,7-3-1 15,-4-6 1-15,11-10-3 16,4-6 1-16,3-6-8 0,4-3 0 16,10-6-9-16,11 2 1 15</inkml:trace>
  <inkml:trace contextRef="#ctx0" brushRef="#br0" timeOffset="5552.8787">13434 9194 29 0,'-4'50'14'0,"18"19"-4"16,-7-53 12-16,4 2-20 15,10-5 0-15,7-10 3 16,8-6 0-16,-1-10-5 16,4-9 1-16,-7-6 5 0,-4-6 0 31,-7-20-1-31,-7 14 1 31,-10 5-1-31,-8 7 0 16,-10 9-3-16,-7 7 1 15,-4 8-2-15,-7 8 1 0,4 8-2 16,0 7 0-16,3 3-6 16,8 0 0-16,2 3-4 15,5 0 0-15,3-6-6 16,3 3 0-16</inkml:trace>
  <inkml:trace contextRef="#ctx0" brushRef="#br0" timeOffset="5686.1906">13631 9266 24 0,'18'0'12'0,"0"28"-9"0,-15-18 13 16,1 5-16-16,-4 10 1 0,0 0-1 31,-4 4 1-31,-3 2-4 16,0 0 1-16,-4-2-5 16,4 5 1-16</inkml:trace>
  <inkml:trace contextRef="#ctx0" brushRef="#br0" timeOffset="6037.7233">13624 9542 27 0,'11'-25'13'0,"21"-7"-15"0,-18 23 21 16,3-7-19-16,1 4 0 15,0-4 0-15,-1 4 0 16,-3-1-2-16,-3 4 0 0,-4 5-4 0,-7 4 1 15,0 4-2-15,-7 5 0 16,-7 4 5 15,-11-17 2-31,0 51 4 16,-24-3 0-16,10 7 5 16,8-17 1-16,6-3 2 15,7-6 0-15,4-3-7 16,14-9 1-16,7-4-2 15,7-5 1-15,4-8-3 16,7-11 1-16,3-4-4 0,4-3 1 16,-1-6-5-16,5-4 0 15,2 1-8-15,1-7 0 16</inkml:trace>
  <inkml:trace contextRef="#ctx0" brushRef="#br0" timeOffset="6471.5908">14157 8855 38 0,'-42'38'19'0,"-39"9"-19"16,66-32 30-16,-2 1-29 16,-1 6 1-1,0 0 0-15,1 0 1 16,6-3-4-16,4-4 0 0,4-2 2 15,6-4 0-15,8 1-1 16,6-7 1-16,12 0-1 16,6 0 0-16,4-3 0 15,0-3 1-15,3 0 0 16,-3 3 0-16,-8 0 1 16,-6 0 0-16,-4 6 0 0,-3 4 1 15,-4 2 1-15,-3 4 0 16,-8 3-1-16,-6 3 1 15,-8 3-1-15,-7 9 0 16,-10-2-2 0,-11 2 1-16,-6 4-1 15,-5 2 0-15,-3 4-2 16,0-3 0-16,4 0-6 16,7-7 0-16,10-12-9 15,11-15 0-15,3-17-1 0,-3-12 0 16</inkml:trace>
  <inkml:trace contextRef="#ctx0" brushRef="#br0" timeOffset="6633.017">13963 9260 41 0,'11'-10'20'0,"13"29"-18"0,-17-13 40 0,4 7-39 16,10-1 0-16,0 1 0 16,4 3 1-16,3-4-6 15,4 4 1-15,3-10 2 16,-3 4 0-16,-7-4-8 15,-1 3 0-15,-3 1-8 16,-3 2 0-16</inkml:trace>
  <inkml:trace contextRef="#ctx0" brushRef="#br0" timeOffset="6988.5129">14044 9736 37 0,'-56'16'18'0,"38"-29"-14"15,14 4 25-15,1-7-28 16,3-2 1-16,3-1 0 0,8 0 1 16,7-3-3-16,6 0 0 15,12 3 2-15,2 7 1 16,1 2-2-16,0 4 1 16,-11 6 0-16,-3 6 0 0,-7 7-1 15,-4 9 1-15,-11 0-1 16,-10 6 0-16,-7 6 1 15,-4 1 1-15,-3-4 0 32,-3 4 0-32,-1-10 1 15,0 3 1-15,4-9-1 0,7-3 1 16,14-7-1-16,7-6 0 16,7-9-2-16,4-4 1 15,6-2-3-15,5-1 1 16,-1 1-10-16,4-4 0 15,3 7-10-15,-3-1 0 0</inkml:trace>
  <inkml:trace contextRef="#ctx0" brushRef="#br0" timeOffset="9388.3227">28138 9808 62 0,'0'0'31'0,"60"-25"-45"0,-43 19 32 0,1 0-31 16,-1 6 0-16,-2 0-11 16,-8 3 0-16</inkml:trace>
  <inkml:trace contextRef="#ctx0" brushRef="#br0" timeOffset="9984.2275">28046 9978 27 0,'-42'25'13'0,"20"-3"-7"15,15-13 17-15,-3 7-23 16,-4 3 1-16,3 6 0 16,-3 3 0-16,0 6-2 0,0-2 1 15,-7-1-1 1,6 1 0-16,-2-7-2 0,3-3 0 16,0-4 0-16,3-5 0 15,0-4 0-15,4-2 0 0,4-7 2 16,3-4 1-1,0-5 1-15,3-3 0 0,15-1 0 16,7-6 1-16,3 3-1 16,4 1 1-16,-4-4-1 15,0 6 1-15,0 1-1 16,-10 3 0-16,-4 2 1 16,-7 10 0-16,-10 7 1 15,-12 9 0-15,-6 3 0 0,-14 6 0 16,0 3 0-16,-4 4 1 15,0-4-2-15,4 0 1 16,3-2-2-16,7-7 1 0,8-7-1 16,6-2 0-16,4-1-1 31,7-2 0-31,7-4 0 16,4 0 0-16,-1 0 0 0,4-2 0 15,8-1 0-15,-1 3 0 16,0 3 1-16,-3 1 0 15,-8 6 1-15,-10 2 0 16,-7 1 1-16,-3 3 0 0,-5 3 0 16,1 0 0-16,0 0-2 15,4-3 1-15,-4 0-4 16,3-6 1-16,0-10-7 16,8-6 1-16,3-9-7 15,7-7 1-15,0-9-2 16,21-19 1-16</inkml:trace>
  <inkml:trace contextRef="#ctx0" brushRef="#br0" timeOffset="10331.7676">28247 10113 21 0,'18'-10'10'0,"-1"13"-6"0,-10 0 17 0,-3 7-17 15,-1 6 0-15,-3-1 2 16,0 7 1-16,-3 6-9 0,-4 4 0 15,-4-1 6-15,-3 4 0 16,-4-4-2-16,-3 3 1 16,0-5-3-16,0-1 1 15,3-3 0-15,1-6 0 16,6-7 0-16,0 1 0 16,8-7-1-1,-1 0 1-15,8-2 0 16,-1-1 0-16,5 3-1 15,-1 0 1-15,0 0 0 16,0 1 0-16,-4-1 0 16,4 3 0-16,-3 1 0 15,-1 2 1-15,-3-2-4 0,0 2 1 16,-3 1-8-16,-1-1 0 16,-3 4-4-16,4 3 0 15</inkml:trace>
  <inkml:trace contextRef="#ctx0" brushRef="#br0" timeOffset="10534.6531">27513 10922 39 0,'-10'-4'19'0,"34"-14"-19"16,-10 8 34-16,11-9-31 15,10 1 0 1,8-1 1-16,20 0 1 15,8-3-7-15,-4 0 1 16,-4 3 1-16,1 4 1 0,-4-4-10 16,-7 9 0-16,-7 4-4 15,-15 3 0-15</inkml:trace>
  <inkml:trace contextRef="#ctx0" brushRef="#br0" timeOffset="10933.9127">27799 10849 31 0,'-42'4'15'0,"6"14"-14"0,26-5 22 0,-8 3-23 16,0 6 0-16,1 3-1 16,3-6 1-16,3 2-1 15,11-2 1-15,7-3 0 31,11-4 0-31,3-2-1 0,7-7 1 16,11-3 1 0,0 0 1-16,3-3 1 0,-3 0 0 15,-7 0 2-15,-1-4 0 16,-6 4 2-16,0-3 1 16,-11-7-1-16,0 7 0 15,-3-3-2-15,-1-1 1 0,-3 1-2 16,0-4 1-16,-3 4-2 15,6 0 0-15,-3-4-2 16,1 7 1-16,-1-1-1 0,3 1 1 16,4 3-9-16,7 0 0 15,8 3-10-15,2 6 0 16,19-6-1-16,-1 0 0 0</inkml:trace>
  <inkml:trace contextRef="#ctx0" brushRef="#br0" timeOffset="11518.6615">28808 10056 37 0,'-7'10'18'0,"17"5"-21"0,-3-12 33 16,4 4-30-16,3-1 1 15,11 0 1-15,0 0 0 0,6 1-4 16,-6 5 0-16,0 1-3 31,-11 2 0-31,-11 1-6 0,-10 3 1 16</inkml:trace>
  <inkml:trace contextRef="#ctx0" brushRef="#br0" timeOffset="11802.2156">28773 10316 27 0,'-39'0'13'0,"25"-12"-6"0,14 12 20 0,0-6-25 15,0-1 0-15,10 1 1 16,4-3 1-16,8-4-5 15,2 4 0-15,4-4 3 16,11 1 1-16,-3 2-4 16,9 4 0-16,-6 3-5 15,-4 6 0-15,-13 3-5 16,-8 4 0-16,-11 5-1 16,-10 4 1-16,-10 6 6 15,-12 0 1-15,-2 7 5 16,-8 2 1-16,4 1 6 15,3-4 1-15,4-6-1 16,10-6 0-16,7-3-4 16,11-4 0-16,7-3-7 15,4-5 1-15,21-1-7 16,3-6 1-16</inkml:trace>
  <inkml:trace contextRef="#ctx0" brushRef="#br0" timeOffset="12084.7844">29214 10448 24 0,'-11'3'12'0,"-21"22"-11"0,22-18 17 0,-19 5-17 16,-13 1 1-16,-7 2 1 15,-4 7 1-15,-7 0-4 16,3 3 1 0,4-3 3-16,8-3 0 15,13-3 1-15,4-4 0 16,6-2-1-16,8-7 1 15,11-3-1-15,10-6 0 0,10-4-2 16,8-5 1-16,14-4-1 16,10 3 0-16,8-3-1 15,6-3 1-15,-3 0-6 16,-10 3 1-16,-4 4-6 16,-8 5 0-16,-6 4-5 0,-7 6 0 15</inkml:trace>
  <inkml:trace contextRef="#ctx0" brushRef="#br0" timeOffset="12433.9442">28818 10762 25 0,'-52'44'12'0,"16"-7"-9"0,29-34 17 0,7 0-17 16,0 4 0-16,0-1 1 31,11-3 1-31,3 0-6 16,4 0 0-16,3-3 4 15,0-3 1-15,11 0-2 16,3-6 1-16,-3 2-2 16,-1-5 0-16,1-1 0 0,-11 1 0 15,-10-1 0-15,3 1 0 0,-10 2-1 16,-12 1 1-16,-2 3 0 16,-8-1 0-16,1 4-1 15,-8-3 1-15,11 0-1 16,0 3 1-16,3-1-1 15,1-2 0 1,10 6-4-16,0 3 0 16,0 4-7-16,0-1 1 15,0 6-2-15,-4 4 0 16</inkml:trace>
  <inkml:trace contextRef="#ctx0" brushRef="#br0" timeOffset="12832.2979">28801 10953 34 0,'-14'-6'17'0,"-4"6"-22"0,11 3 33 16,-4 3-28-16,-3 4 1 16,-3-1-1-16,-1 7 1 0,-3 6-2 15,-4-4 1-15,4-5 0 16,7-1 1-16,3 1-4 15,4-4 1-15,14-2-2 16,0-7 1-16,7-3-1 16,4 3 1-16,3-4 0 15,0 1 1-15,1-3 4 16,6 0 0-16,-3-1 2 16,-4-2 1-1,-4 0 1-15,1 2 0 16,-7 1 2-16,-1 3 0 15,-3 3-2-15,0 0 0 0,0-6-2 16,0-4 1-16,-3 7-3 16,-1-3 1-16,8 0-2 15,3-1 0-15,4-2-6 16,3 0 1-16,7-1-9 16,4 1 1-16,10-4-3 15,1-9 1-15</inkml:trace>
  <inkml:trace contextRef="#ctx0" brushRef="#br0" timeOffset="13385.7732">29401 10473 37 0,'0'6'18'0,"-4"-2"-23"16,4-4 34-16,0 0-27 15,4 9 1-15,-4 0 0 16,7 1 1-16,0-1-5 0,0 1 1 16,0 2 3-16,3-2 0 15,8-1-1-15,7-3 0 16,3-3 0-16,4-6 0 16,6 0-3-16,-2-6 1 15,-5-10-4 1,1-3 1-16,-4-3-1 15,1 0 0-15,-5-10-1 16,-6-5 0-16,7 8 2 16,-8 7 0-16,-3 6 2 15,-3 4 1-15,-7 8 2 0,-4 10 0 16,-4 16 0-16,-7 9 1 16,-3 7 0-16,-3 3 0 15,-1 6 0-15,-7 3 0 0,1 0-3 16,-5 6 1-16,1-3-7 15,7 3 0-15,0-2-6 16,0-4 1-16</inkml:trace>
  <inkml:trace contextRef="#ctx0" brushRef="#br0" timeOffset="13669.9876">29386 10740 22 0,'-7'-25'11'0,"25"15"-6"0,-14 7 12 16,10 0-16-16,7 3 1 31,0 0 1-31,7 0 0 16,-3 0-3-16,3 0 0 0,-7 3 3 16,-3 0 1-16,-4-3 0 15,-7 3 0-15,-3 1 0 0,-8 8 0 16,-3-3-1-16,-7 1 1 15,-4-1-1-15,-6 1 1 16,-1 5-3-16,11-5 1 16,0-4-8-16,3-3 0 15,4 0-7 1,18-6 0-16</inkml:trace>
  <inkml:trace contextRef="#ctx0" brushRef="#br0" timeOffset="13855.7039">29863 10542 34 0,'10'-16'17'0,"22"-9"-16"0,-21 25 24 15,3-6-25-15,3 0 1 16,15-4-1-16,-4 4 1 0,4 0-4 16,-4 0 0-16,-3-1-4 15,-4 7 0-15,-7 0-3 16,-3-3 0-16</inkml:trace>
  <inkml:trace contextRef="#ctx0" brushRef="#br0" timeOffset="14002.8226">30074 10442 27 0,'-21'6'13'0,"-28"22"-14"0,42-18 24 16,-4 2-23-16,-7 4 0 15,-6 6 0-15,3 3 1 0,-4 3-7 31,7 4 1-31,-3 2-3 16,0 4 1-16</inkml:trace>
  <inkml:trace contextRef="#ctx0" brushRef="#br0" timeOffset="14652.345">29658 10853 25 0,'0'-7'12'0,"21"-5"-11"0,-14 6 20 15,4 2-21-15,-1-5 1 0,1 0 1 16,7-4 1-16,-1 0-4 16,4 4 1-16,-6 3 1 31,6-4 0-31,-7 10 0 16,-4 0 0-16,-6 0-1 0,-4 4 0 15,0 5 0-15,-11 3 0 16,4 1 0-16,-7 6 0 15,-3-3 0-15,2 2 0 0,-6 1 0 16,-3 0 1-16,-1 0 0 16,0-4 0-16,11-2-1 15,0 3 1-15,7-1 0 16,3-8 0-16,4-4-1 16,7 0 1-16,4-3-1 0,7-6 0 15,-4-1 0-15,3 1 0 16,-6-3 0-16,10 2 0 15,-3 1 0-15,-1-3 1 16,-2 2-1-16,-5 4 0 0,-3 0 0 16,0 0 0-16,-7 6 0 31,-3 0 1-31,-4 7-2 16,0 5 1-16,-4-5 0 15,0 2 0-15,1 1 1 16,-1-1 0-16,-3-2-1 15,11-4 1-15,-4 0 0 0,3-2 0 16,4 5 0-16,0-6 1 16,0-3-2-16,0 3 1 15,0 0 0-15,0-3 1 0,4 3-1 16,-4 1 0-16,7-1 0 16,-4-3 0-16,4 3 0 15,0 0 0-15,4 0-1 16,-1 0 1-16,1-6-2 15,7 3 0-15,-1-3-6 16,1 3 0-16,7-3-5 0,-8 3 1 16</inkml:trace>
  <inkml:trace contextRef="#ctx0" brushRef="#br0" timeOffset="15169.408">30395 10548 28 0,'-14'0'14'0,"0"7"-12"16,11-4 21-16,-4 3-23 31,3 4 0-31,-3 2 1 16,-4 1 0-16,8-1-1 0,-1-2 0 16,1-4 0-16,-1 0 0 15,4-3 1-15,0-3 0 16,7-3-1-16,0-6 1 15,15-4 0-15,-1 1 1 16,3-7-1-16,5-3 1 0,16-3-1 16,1 0 1-16,-3 3 0 15,6 0 0-15,-3 6 0 16,-11 7 0-16,-7 2-1 16,1 4 1-16,-8 6-1 15,-4 7 0-15,-2-1 0 16,-5 4 0-16,1-4-1 0,-4 7 1 15,-7-4 0-15,0 1 0 16,0 3-4-16,-4-1 1 0,-3 1-6 31,-10 0 0-31,6-1-4 16,-10-2 0-16</inkml:trace>
  <inkml:trace contextRef="#ctx0" brushRef="#br0" timeOffset="15637.4776">30554 10586 26 0,'-21'3'13'0,"10"7"-12"15,4-7 20-15,7 0-21 16,0 0 1-16,0 0 0 16,0 0 1-16,11-3-3 15,7 0 0-15,3-3 0 0,0 0 0 0,0 0-1 16,4-3 1-16,-1 2-2 15,-6 1 1-15,3 0 0 16,-7 3 1 0,-3 0 0-16,-1 0 1 15,-6 0 0-15,-4 0 1 32,-11 10-1-32,-3-1 0 15,-14 4 0-15,0-1 1 0,0 1-1 16,-1-1 0-16,5-2 0 15,-1-1 0-15,4-3 1 16,10 1 0-16,1-4 2 16,-1 0 0-16,4 0 1 15,4-3 0-15,3 0 0 0,7-3 1 16,3 0-2-16,1 0 1 16,10-4-3-16,0 1 1 15,11 0-2-15,-4-1 1 0,0 1-4 16,1 3 0-16,-5 0-6 15,-3 3 1-15,-3 3-3 32,-11 0 1-32</inkml:trace>
  <inkml:trace contextRef="#ctx0" brushRef="#br0" timeOffset="15851.9939">30321 10903 36 0,'-35'12'18'0,"31"-9"-21"0,4-3 35 16,0 0-30-16,4 0 1 16,7 0 0-16,6-3 0 0,4 0-4 15,1-3 0-15,6-3 2 16,4-1 1-16,-4-2-3 16,-7 2 0-16,18 1-6 15,0-1 1-15,-8-2-6 16,1 2 1-16</inkml:trace>
  <inkml:trace contextRef="#ctx0" brushRef="#br0" timeOffset="15972.1348">30649 10727 25 0,'-28'13'12'0,"-28"12"-13"0,45-16 16 16,-3 4-17-16,-4 6 1 15,-3 3-11 1,-4 3 0-16</inkml:trace>
  <inkml:trace contextRef="#ctx0" brushRef="#br0" timeOffset="16389.0883">30275 11063 27 0,'0'19'13'0,"-3"2"-6"0,-1-14 21 0,1 5-27 16,-8 4 0-16,-6 6 0 15,6 3 1-15,-7 3-3 16,4 4 1-16,-3-1 1 0,6-3 0 16,8-6-1-16,-5-6 1 31,5-4 0-31,6-9 1 16,1-9-1-16,3-6 0 0,11-4 0 15,-1-9 1-15,-3 0-1 16,15-7 1-16,-1 4 0 15,4 0 0-15,-1-3 0 16,8 2 1-16,-7 1-1 16,7 9 1-16,3 1-1 15,-14 5 0-15,4 0-1 16,-14 10 1-16,3 3-1 0,-7 7 1 16,-7 2-1-16,-7 4 0 15,-11-1 0-15,1 4 0 0,-4 3-4 16,-7 3 1-16,-4 0-6 15,4 3 0-15,-8 6-7 32,-2 0 0-32</inkml:trace>
  <inkml:trace contextRef="#ctx0" brushRef="#br0" timeOffset="16772.0136">30378 11144 25 0,'7'-9'12'0,"14"3"-9"0,-14 6 12 16,-3 0-15-16,6 3 1 0,-3 0-1 15,0 0 0-15,-3 3-1 16,3 1 0-16,-7-1-1 16,-7 0 1-16,7 0-3 15,-7 1 0-15,0-1-1 0,-7 0 0 16,3 0 0-16,-3 1 1 15,0-4 2-15,0 0 0 32,3 0 3-32,4 0 0 15,-4 0 2-15,11 1 1 0,-3-1 0 16,3-3 0-16,3 3-1 16,4 0 0-16,-3 0-2 15,7 0 1-15,3 0-1 16,-4 0 0-16,1 1-2 15,-8-1 0-15,8 3-2 16,-11 0 1-16,0 4-4 0,0-1 0 16</inkml:trace>
  <inkml:trace contextRef="#ctx0" brushRef="#br0" timeOffset="17007.2072">29990 11489 43 0,'-32'6'21'0,"21"-2"-20"16,11-4 46-16,0 0-43 16,11 0 0-16,21-4 2 15,6-2 1-15,8 0-9 16,-3 3 1-16,6-3 6 16,-3-1 0-16,0 1-3 0,0 0 1 15,-4 6-7-15,-3 0 0 16,14 0-7-16,-4 3 0 31,-10 3-8-31,7-3 1 16</inkml:trace>
  <inkml:trace contextRef="#ctx0" brushRef="#br0" timeOffset="19926.2649">3979 2790 21 0,'22'-37'10'16,"-5"31"-2"-16,-10 6 10 0,-7 3-13 31,0 6 0-31,0 4 2 16,-10 12 0-16,-1 6-9 15,-3 19 0-15,0 19 6 16,-18 16 0-16,-3-4-2 0,-8 1 1 16,5 12-4-16,-1-9 1 15,7-7-6-15,11-9 1 16,3-9-7-16,15-20 1 0</inkml:trace>
  <inkml:trace contextRef="#ctx0" brushRef="#br0" timeOffset="20090.7928">3955 3380 17 0,'21'-13'8'0,"21"1"-3"15,-24 9 5-15,-8 0-10 16,19-4 0 0,2 1 1-16,8 3 0 0,-11 0-7 0,4 3 1 31</inkml:trace>
  <inkml:trace contextRef="#ctx0" brushRef="#br0" timeOffset="20644.5787">4053 3552 35 0,'-17'16'17'0,"6"12"-23"15,4-18 34-15,4 5-28 0,-8 11 0 0,0 2 0 16,1-3 1-16,-4 3-1 16,0 3 0-16,3-5 0 15,0-8 1-15,4-2-1 32,0-3 0-32,4-7 0 0,3-3 1 0,0-9-1 31,10-7 1-31,-3 1 0 0,8-4 0 15,2-3 1-15,8-6 0 16,0 0-1-16,3-3 1 16,4 3-3-16,-1 3 0 15,-2 6-5-15,-8 0 1 0,-7 13-5 16,-7 9 0-16,-7 7 0 16,-14 9 1-16,0 6 5 15,0 7 1-15,-4 2 6 16,4 4 0-16,0 0 5 0,3 0 0 15,8-10 0-15,3-6 1 16,0-6-3-16,0-3 0 16,10-7-1-16,1-6 0 15,10-6-1-15,-3-6 1 16,-8-4-1 0,1-3 1-16,-4 4-2 15,0-1 1-15,-14 7-1 16,-4-3 0-16,4 2-6 15,0-2 1-15,4-10-9 16,-4-9 0-16,24-13-4 0,-10-9 0 16</inkml:trace>
  <inkml:trace contextRef="#ctx0" brushRef="#br0" timeOffset="20961.4858">4484 3214 34 0,'-21'37'17'15,"-8"23"-13"-15,19-47 27 0,-11 5-29 16,0 1 0-16,6-3 1 16,12-4 0-16,3-5-3 0,3-7 0 15,12-7 2-15,6-5 1 16,0-1-2-16,0-2 1 31,7 2-1-31,0 4 0 16,4 2 0-16,-4 4 0 15,-3 3 0-15,-4 3 0 16,-7 7 1-16,-3 6 0 0,-7 9 0 16,-4 3 1-16,-4 9-2 15,-3 1 0-15,-4 3-6 16,-3 0 1-16,0 3-8 16,0-7 0-16,-7-2-4 0,7-10 0 15</inkml:trace>
  <inkml:trace contextRef="#ctx0" brushRef="#br0" timeOffset="21142.1722">4583 3462 40 0,'17'-16'20'0,"-10"13"-17"15,-7 3 37-15,0 6-39 32,-7 3 1-32,0 16 1 0,-10 10 0 0,-5 18-4 31,1 1 1-31,-7 5 2 0,-4 1 0 15,-3-1-2-15,0-2 1 16,-11-1-7-16,18-12 0 16,6-9-8-16,19-10 0 0</inkml:trace>
  <inkml:trace contextRef="#ctx0" brushRef="#br0" timeOffset="21278.4394">4438 3901 37 0,'14'-10'18'0,"11"13"-15"16,-18 0 24-16,0 4-26 15,3 5 0-15,1 7 2 0,3 3 0 16,0-3-9-16,0 0 1 16,4 3-6-16,3-13 1 0</inkml:trace>
  <inkml:trace contextRef="#ctx0" brushRef="#br0" timeOffset="21525.7763">5510 3113 56 0,'-49'47'28'0,"-43"29"-37"0,61-57 51 15,-5 15-42-15,-3 7 1 0,-3 9 0 16,3 10 0-16,-3 12-4 15,-4 9 0-15,0-15-6 16,4-13 1-16,10-9-7 16,7-9 0-16</inkml:trace>
  <inkml:trace contextRef="#ctx0" brushRef="#br0" timeOffset="21722.8395">5165 3483 45 0,'14'-6'22'0,"-7"28"-16"0,-7-6 38 0,0 18-42 16,-4 26 0-16,-6-1 0 16,-4 17 1-16,-4 12-4 15,0 18 1-15,1-2 2 16,3-10 0-16,-4-3-4 16,7-19 1-16,4-16-10 0,11-18 0 15,10-19-5-15,4-29 0 16</inkml:trace>
  <inkml:trace contextRef="#ctx0" brushRef="#br0" timeOffset="22027.4178">5567 3446 46 0,'-28'85'23'0,"10"37"-23"0,21-97 38 0,5 3-36 16,2-6 0-16,8-9 2 15,3-7 1-15,4-16-6 16,-1-11 1-16,1-20 3 0,0-3 1 16,3-6-1-16,-14-4 0 31,4 1-1-31,-8 0 1 0,-3-4-1 0,-14 7 1 16,0 6-1-16,-3 13 0 15,-4 12-2-15,3 16 1 16,-10 12-4-16,3 10 1 15,1 6-11-15,-1 10 1 16,4 15-7-16,-7 3 1 16</inkml:trace>
  <inkml:trace contextRef="#ctx0" brushRef="#br0" timeOffset="22213.4469">5524 3970 49 0,'-31'6'24'0,"52"-31"-19"15,-18 22 39-15,8-10-43 16,0 0 0-16,6-2 0 31,1-1 1-31,7-3-2 16,-8-3 0-16,8 0-2 16,-4 4 1-16,0-1-11 15,4 3 0-15,0 0-4 0,-1-6 1 16</inkml:trace>
  <inkml:trace contextRef="#ctx0" brushRef="#br0" timeOffset="22391.7699">5722 3609 44 0,'-25'75'22'0,"-3"47"-27"0,21-87 38 16,0 18-33-16,0 19 1 15,0 10 1-15,3 3 1 16,-3-10-7-16,4-9 1 31,-1-7-3-31,4-9 0 16,0-12-6-16,4-16 0 0</inkml:trace>
  <inkml:trace contextRef="#ctx0" brushRef="#br0" timeOffset="22629.4535">5662 3885 44 0,'-21'12'22'0,"-28"82"-13"0,38-75 41 0,4 0-48 16,3-3 0-16,4-1 3 15,0-2 0-15,7-4-6 32,8-5 1-32,2-4 3 15,4-7 0-15,4-2-1 0,7-1 1 16,7-2-7-16,-1-1 1 15,8-2-9-15,4-4 0 16,6 3-7-16,-3-6 1 16</inkml:trace>
  <inkml:trace contextRef="#ctx0" brushRef="#br0" timeOffset="22859.8224">6241 3311 47 0,'-50'28'23'0,"47"-28"-27"15,3 0 37-15,7 0-31 16,3 0 1-16,4 3 0 16,4-3 0-16,3 0-7 15,4 0 1-15,3 0-4 16,-3 4 1-16,0 2-8 15,-1 3 1-15</inkml:trace>
  <inkml:trace contextRef="#ctx0" brushRef="#br0" timeOffset="23574.9518">6163 3659 39 0,'-25'19'19'0,"18"-13"-15"0,7-6 31 15,0 0-33-15,7-9 1 0,4-1-1 16,3-2 1-16,4-4-4 15,3 0 0-15,0 4-1 16,0 6 1-16,0-1-5 31,-3 4 0-31,3 10-2 0,-7 2 1 16,-3 3-1-16,-8 1 1 16,-6 6 3-16,-4 3 0 15,-4 0 5-15,-3 3 1 16,0 0 2-16,3 0 1 0,4-9 0 15,-3-1 1-15,6-2-1 16,1-7 1-16,3-6-1 16,7 0 0-16,3-6-3 15,1 0 1-15,-1-1-2 16,8 1 1-16,-4 3-1 16,0 3 1-16,0 0-2 0,-3 6 0 15,-7 4 0-15,-8 2 0 16,-3 1 0-16,0 6 1 15,-4 6 0-15,1-3 0 0,-1 3-1 32,1-3 1-32,3-7 0 15,-1 1 0-15,5-7-1 16,-1 1 1-16,1-4-1 16,3 0 0-16,0-3 0 15,0 4 0-15,3-1 0 0,1 0 0 16,-1 1 0-16,1-4 0 15,0 3 0-15,-4-3 1 16,0-3-1-16,7-6 0 16,3 0 0-16,4-4 1 15,4-6-1-15,3-2 1 0,4-4-1 16,3 0 1-16,-7 6-1 16,-3 3 1-16,-1 4-2 15,-6 3 1-15,-4 6-1 16,-3 3 1-16,-8 6-1 15,-3 4 0-15,0 3 0 0,0-1 1 32,-4-2 0-32,1-1 0 0,3 1 0 0,0 3 0 15,0-7 0-15,0 4 0 16,7-4-8-16,3 0 1 16,4 4-7-1,7-7 0-15</inkml:trace>
  <inkml:trace contextRef="#ctx0" brushRef="#br0" timeOffset="24196.3523">6632 3524 31 0,'-10'0'15'0,"6"10"-7"16,4-10 18-16,7 3-24 15,0-3 1-15,0 0 1 0,0-3 0 16,4-4-5-16,3-5 0 15,0 2 4-15,4 4 1 16,3-3-3-16,0-4 1 0,0-2-5 16,0-1 1-16,-3-3-5 15,7 0 1-15,-1 0-7 16,-2 1 0-16,-1-1 0 16,0-9 0-16</inkml:trace>
  <inkml:trace contextRef="#ctx0" brushRef="#br0" timeOffset="24445.1159">6713 3374 30 0,'-7'15'15'0,"7"7"-16"0,4-15 32 16,-1 2-30-16,1 0 1 15,-1 4 0 1,4 3 0-16,1 2-3 15,-1 4 1-15,0 0 2 16,-4-3 0-16,1-3-4 16,-1 0 1-16,4-7-4 0,0-6 0 15,0-6-5-15,0-6 1 16,4-17-2-16,0 8 1 16</inkml:trace>
  <inkml:trace contextRef="#ctx0" brushRef="#br0" timeOffset="24594.7991">6890 3364 24 0,'3'-6'12'0,"-3"15"-8"15,0-5 23-15,0 5-25 16,-3 7 0-16,-4-1 0 16,3 7 1-16,-3 3-4 31,0 4 0-31,0 5 0 0,0 1 1 16,0 2-5-16,0 1 1 15,0-7-5-15,0 1 0 16</inkml:trace>
  <inkml:trace contextRef="#ctx0" brushRef="#br0" timeOffset="25112.4759">6844 3615 29 0,'-4'-6'14'0,"-6"28"-16"15,6-13 23-15,1 4-20 16,-4 2 1-16,0 1 0 0,0 0 0 15,3-4-3 1,1-2 0-16,-1-4 1 16,4 3 1-16,0-5-1 15,4-4 1-15,3-4-1 16,0 4 0-16,3-3 0 16,1-3 0-16,-1 3 0 15,1 3 1-15,0 3-1 0,-4 0 0 16,0 3 0-16,-4 1 0 15,-6 5 1-15,-1 1 0 16,1-1 0-16,-1 1 0 16,4-4 1-16,0-2 1 15,0-1-1-15,0-6 0 0,0 0-1 16,7-10 1-16,4 1-1 16,-1-7 0-16,11 1-1 15,-3-1 1-15,0 3-1 16,-1 1 0-16,-3-1-1 15,1 7 1 1,-1 0 0-16,-4 6 0 16,-3 0 0-16,-3 6 1 15,-4 4-1-15,-4-1 1 16,-3 3-1-16,-3 7 1 0,-1-6-2 16,-7 3 1-16,8-4-3 15,-4-3 1-15,7 1-5 16,-4-4 1-16,8 0-5 15,3 4 0-15</inkml:trace>
  <inkml:trace contextRef="#ctx0" brushRef="#br0" timeOffset="25413.7035">6791 4023 30 0,'-7'3'15'0,"10"-3"-9"0,-3 0 24 16,8-3-28-16,2-3 0 0,4-4 2 31,11 1 1-31,3-1-6 16,7 1 1-16,1 3 3 15,-5-1 1-15,-2 4-1 16,-1 3 0-16,-3 3-1 0,-8 4 1 16,-3 2-1-16,-3 4 1 15,-8 9-1-15,-6-4 1 16,-4 4-1-16,-4 3 0 0,-6 4-4 15,-5-4 1-15,-2 3-5 16,-8-3 0-16,4-3-6 16,0-6 1-16,3-10-6 15,-3-12 1-15</inkml:trace>
  <inkml:trace contextRef="#ctx0" brushRef="#br0" timeOffset="25580.0303">6745 4082 36 0,'7'-15'18'0,"18"12"-15"0,-15 3 32 16,5 6-30-16,9-3 0 15,12 6 3-15,13 4 0 16,-3 3-11 0,3 9 1-16,-3 6 6 15,-4-3 1 1,11 19-12 0,-7-6 0-16,-4 0-8 15,-13-7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7:32.50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22779 10357 29 0,'0'0'14'0,"35"-9"-7"0,-14 6 15 0,4-1-22 15,7-2 0-15,3 0 1 16,4-3 0-16,-4-4-1 16,-3-6 0-16,-4 0-2 15,0-3 0-15,-3 0-7 16,3-3 0-16</inkml:trace>
  <inkml:trace contextRef="#ctx0" brushRef="#br0" timeOffset="316.8708">22948 10288 28 0,'-32'104'14'0,"-13"15"-8"0,38-94 18 16,-4 9-23-16,0 13 0 31,1 4 0-31,-1 5 0 16,1-6-1-16,-1-9 1 15,4-10 2-15,0-2 0 16,0-11 0-16,0-11 1 0,3-14 0 16,4-8 0-16,0-10-1 15,7-7 1-15,4-2-2 16,3-4 0-16,11-6-1 16,3 10 0-16,7-4 0 0,4-9 0 15,7 0-3-15,-4-3 0 16,1 0-6-16,-1-4 0 15,0 4-6-15,1 6 0 16</inkml:trace>
  <inkml:trace contextRef="#ctx0" brushRef="#br0" timeOffset="482.7022">23513 10006 29 0,'0'3'14'0,"-4"3"-7"0,8-3 18 16,3 1-25-16,0-1 0 15,3 0 1-15,1 0 0 16,-1 0-1-16,5 0 0 16,-5 4-4-16,4-1 1 0,-3 0-6 15,-8 4 0-15</inkml:trace>
  <inkml:trace contextRef="#ctx0" brushRef="#br0" timeOffset="815.2491">23269 10338 22 0,'-42'41'11'0,"17"-10"0"0,22-27 12 16,-1-1-21-16,4-3 1 15,0 0 1-15,0 0 0 16,11-10-5-16,6-5 0 16,5-4 3-16,2-3 0 15,15 0-1 1,7 0 1-16,3-3-2 15,8 6 1-15,-11 0-1 16,-4 0 1-16,-3 4-1 0,-4 2 1 16,-7 4-1-16,-3-1 0 15,-7 4 0-15,-4 0 1 16,-7 6-1-16,-7 3 0 16,-4 6 0-16,-3 4 0 15,-7 9-3-15,-11 0 1 16,-3 3-4-16,-7-3 1 15,-4 0-6-15,0-6 0 0</inkml:trace>
  <inkml:trace contextRef="#ctx0" brushRef="#br0" timeOffset="1483.42">23527 10285 20 0,'3'0'10'0,"8"9"-5"0,-8-5 10 0,1 5-15 15,-8 4 1-15,1 2 0 16,-4 1 0-16,0 3-2 16,-4 3 1-16,1 0 0 15,-8 3 1-15,-3-6-1 16,3-1 1-16,1-5-1 16,6-1 0-16,0-2 1 0,4-4 0 15,4-3-1-15,6-3 1 16,11 0 0-16,8-6 0 15,6-3 0-15,-4-1 0 16,5 1 0-16,-1-4 0 0,0 1 0 16,-7 2 0-16,-3 4 0 31,-7 3 0-31,-4 3 0 16,-11 3 0-16,-3 3-1 15,-4 7 0-15,-6 2 0 0,-8 4 1 16,-7 0-2-16,1 3 1 15,2-3 0-15,5 0 1 16,3-7-2-16,6-2 1 16,8-4 0-16,4-3 1 0,10-6-1 15,7-3 1-15,7-4-1 16,0 1 0-16,4-1 1 16,3 1 0-16,0 0-1 15,-6-1 1-15,-5 7 0 16,-3 0 1-16,-3 6-1 15,-11 3 1-15,-4 4-1 16,-6 2 0-16,-4 7 0 16,-11 3 1-16,-7 0 0 15,1 6 0-15,2 4 1 16,1-4 0-16,7 3 0 16,3-9 0-16,4-6 0 0,4-1 0 0,3-2-1 15,3-7 0-15,4-6-1 31,18-9 1-31,6-4-6 16,8-6 1-16,10-2-9 16,1-5 1-16,6-8-3 0,1-7 1 15</inkml:trace>
  <inkml:trace contextRef="#ctx0" brushRef="#br0" timeOffset="1798.3023">23925 10160 36 0,'-17'12'18'0,"-15"48"-24"15,25-41 33-15,-4 2-27 16,-3 5 0-16,0-1 0 16,0-3 0-1,0-4 0-15,3-2 0 16,4-6 1-16,7-7 0 0,4 0 1 15,6-9 0-15,1-7 0 16,7-3 1-16,3-3 1 16,3-2 0-16,12-5-1 15,-1 1 0-15,4 3-1 16,-4 0 1-16,-3 7-3 16,0-1 0-16,-4 7-7 0,-7 2 1 15,-3 4-8-15,-1 6 1 16</inkml:trace>
  <inkml:trace contextRef="#ctx0" brushRef="#br0" timeOffset="2250.6466">23770 10580 31 0,'-21'12'15'0,"21"-15"-10"15,4-3 20-15,3 0-25 16,3-4 1-16,8 1 0 15,-1-1 0-15,5-5-2 16,-1-1 1-16,3 4-1 0,5-4 0 16,-8 3-2-16,-3 4 1 0,3 6-2 15,-11 3 1-15,-10 3 0 16,-7 6 0-16,0 4 1 16,-7-1 0-16,-4 4 4 15,-3 3 0-15,0 0 1 16,3-4 1-16,4 1 0 15,4-3 0-15,3-7 0 16,3-3 0-16,8-3-3 0,6-3 1 31,8-3-1-31,3-4 0 16,11 4-1-16,7 0 1 16,-1 3 0-16,1 3 1 0,-4 3-1 15,-3 3 1-15,-7 3-1 16,-4 1 0-16,-7 2 1 15,-3 4 0-15,-4 0-1 16,-11-1 0-16,-3-2-4 16,-3-1 1-16,-8-5-6 0,-3-1 1 15,0-3-6-15,-8-6 0 16</inkml:trace>
  <inkml:trace contextRef="#ctx0" brushRef="#br0" timeOffset="2434.1685">24074 10109 38 0,'10'-3'19'0,"-6"35"-18"16,-4-23 33-16,-4 19-33 15,-6 19 1-15,-12 10 0 16,-2 5 0-16,-5 7-2 16,1 4 0-16,-3 5 0 15,2 4 1 1,5-7-5-16,2-9 0 15,8-16-9-15,4-9 1 0</inkml:trace>
  <inkml:trace contextRef="#ctx0" brushRef="#br0" timeOffset="2626.739">24328 10348 36 0,'-11'15'18'0,"0"42"-19"0,8-35 26 16,-4 0-25-16,0 3 0 16,-4 3-5-16,1 3 1 15,3-2 1-15,-1-4 0 0,-2-3-7 16,10-7 1-16</inkml:trace>
  <inkml:trace contextRef="#ctx0" brushRef="#br0" timeOffset="2966.7975">24458 10006 43 0,'14'-3'21'0,"-3"12"-24"0,-8-3 41 0,1 10-36 16,-4 9 1-16,-4 16 1 15,1 15 1-15,-4 7-6 16,-4 6 0-16,-3-3 3 15,-4 9 1-15,4-6-2 16,0 7 1 0,4 2-1-16,-1 0 1 15,0-12 0-15,1-6 0 16,3-13 1-16,0-13 0 16,-4-9 1-16,4-3 1 0,-4-12-2 15,4-10 0-15,0-10-1 16,0-12 1-16,0-12-8 15,-3-10 1 1,17-16-15 0,3-9 1-16</inkml:trace>
  <inkml:trace contextRef="#ctx0" brushRef="#br0" timeOffset="3649.1535">24786 10439 40 0,'11'-10'20'0,"38"-27"-12"0,-31 34 18 15,3-1-25-15,4-2 0 32,-1 3 2-32,19-3 0 15,-5-4-3-15,5-2 0 16,-1-7-1-16,-7 3 0 0,1 1-7 16,-8-1 0-16,0 0-5 15,-10 7 0-15</inkml:trace>
  <inkml:trace contextRef="#ctx0" brushRef="#br0" timeOffset="3836.2158">25033 10119 35 0,'-32'28'17'0,"4"16"-16"0,18-22 29 16,-12 9-30-16,1 16 1 15,-7 7 1-15,0 2 0 16,-8 7-3-16,-2-7 1 0,-1 4-4 15,7-1 0-15,4-8-7 32,7-4 1-32</inkml:trace>
  <inkml:trace contextRef="#ctx0" brushRef="#br0" timeOffset="4018.7114">24828 10564 37 0,'0'10'18'0,"0"21"-18"0,0-19 28 16,-3 7-28-16,-1 6 0 0,1 7 1 15,-1 5 0-15,1 1-6 16,-1 0 1-16,4-7-6 16,4-6 0-16</inkml:trace>
  <inkml:trace contextRef="#ctx0" brushRef="#br0" timeOffset="4200.0198">24903 10614 38 0,'21'-31'19'0,"11"12"-20"16,-22 16 30-16,4 0-28 16,14-3 0-16,-3-1 0 15,7 7 1-15,-4 0-7 16,-3 0 0-16,-4 0-4 15,-3 0 0-15,-1 3-2 0,-10-6 0 16</inkml:trace>
  <inkml:trace contextRef="#ctx0" brushRef="#br0" timeOffset="4356.7494">25132 10479 29 0,'-32'13'14'0,"-14"18"-13"0,39-21 27 0,0 9-28 16,-3 6 0-16,-1 3 1 15,0 3 0-15,1 7-3 16,-1 3 0-16,4 3-5 16,0-4 0-16,0-2-2 15,0-4 1-15</inkml:trace>
  <inkml:trace contextRef="#ctx0" brushRef="#br0" timeOffset="4519.0911">24881 11028 30 0,'-10'-15'15'0,"13"-1"-8"16,1 3 29-16,3 1-30 15,4-4 0-15,-1 0 4 16,4-6 0-16,4 1-13 16,7 2 1-16,10-3 8 0,4 3 0 15,6-3-3-15,8 0 1 16,-3 3-11-16,-1 0 0 16,8 1-10-16,-4-4 1 15</inkml:trace>
  <inkml:trace contextRef="#ctx0" brushRef="#br0" timeOffset="5253.6908">25859 10087 23 0,'-15'-9'11'0,"12"3"1"0,-4 6 2 0,-4 6-12 15,-3 3 0-15,-10 4 0 16,-8 9 1-16,-3 12-4 15,-1 1 1 1,4-1 1-16,4 1 1 16,7-7-2-16,7 0 1 15,3-3-1-15,4-3 1 16,7 0 0-16,4 7 0 16,6-1 1-16,5 0 0 0,-5 0 0 15,1 7 0-15,-1-1 0 16,-6 1 1-16,-8 9-1 15,-3-4 0-15,-3 7 0 16,3-9 0-16,0-3-4 16,-1-10 0-16,1-7-7 15,4-5 1-15,-1-10-4 16,1-12 0-16</inkml:trace>
  <inkml:trace contextRef="#ctx0" brushRef="#br0" timeOffset="5549.1556">25643 10495 24 0,'36'-34'12'0,"24"18"-9"16,-43 10 17-16,8-1-20 16,-4 1 1-16,0-3-1 15,0 6 1-15,-3-1-1 16,-4 8 1-16,-3 2 0 31,-8 13 0-31,-3-4 0 16,-3 4 0-16,-8 3-1 0,-10 0 1 15,-4 3 0-15,-6 0 1 16,-1 0 1-16,-3 0 0 16,3-6 0-16,7-6 0 15,8-1 0-15,6-5 0 0,11-7-1 16,11-7 0-16,10-2-5 16,7-7 0-16,7-3-5 0,0-6 0 15,8-9-4-15,-1-7 1 16</inkml:trace>
  <inkml:trace contextRef="#ctx0" brushRef="#br0" timeOffset="5836.705">26384 10056 39 0,'-28'10'19'0,"-14"18"-24"0,24-16 38 0,-14 10-32 16,-3 10 1-16,0 5 1 15,-1 7 1-15,5 0-4 16,3-6 0-16,6-1 2 16,5-5 1-16,6-4-2 0,4 3 1 0,4-9-1 15,3 0 0-15,0 0-1 16,0 3 1-16,0 0 0 16,0 3 0-16,-4 1 0 15,0-4 1-15,-3 6-6 16,4-3 1-16,-4 1-5 15,0-11 0-15,0-2-7 16,7-10 1-16</inkml:trace>
  <inkml:trace contextRef="#ctx0" brushRef="#br0" timeOffset="5969.1301">26088 10555 30 0,'32'-29'15'0,"35"-18"-13"0,-50 35 23 0,5-4-25 16,6 1 1-16,7-7-5 15,-3 3 0-15,-4 6-3 16,0-6 0-16</inkml:trace>
  <inkml:trace contextRef="#ctx0" brushRef="#br0" timeOffset="6119.2027">26317 10530 37 0,'-39'25'18'0,"1"12"-22"16,24-24 30-16,-4 6-26 16,0 3 1-16,4 6-10 15,0 6 1-15,0 7 2 16,3-3 1-16</inkml:trace>
  <inkml:trace contextRef="#ctx0" brushRef="#br0" timeOffset="6350.2812">26518 10310 41 0,'-17'-22'20'0,"41"0"-24"16,-13 16 35-16,3 0-31 15,4-4 0 1,-1 1 1-16,5-4 0 15,9 1-1-15,1-1 0 16,0 4-4-16,0-1 1 16,-4 4-5-16,-4 0 0 0,-2-4-4 15,-8 1 1-15</inkml:trace>
  <inkml:trace contextRef="#ctx0" brushRef="#br0" timeOffset="6652.9244">26712 10062 28 0,'-49'25'14'0,"38"16"-8"0,11-25 24 16,-3 15-29-16,-4 16 1 16,0 10-1-16,-7 2 1 15,0 7-3-15,-4 3 1 0,0 3 1 16,1 4 1-16,-1-4-2 16,0 0 1-16,4-19 0 15,0-9 0-15,4-13-1 16,2-9 0-16,5-12 1 15,-1-13 0-15,4-13 0 16,0-12 0-16,4-7 0 16,3-2 0-1,0-4 0-15,7 0 0 16,0 0-2-16,4 13 0 16,3-6-5-16,4 2 1 15,3 1-7-15,14-10 0 16</inkml:trace>
  <inkml:trace contextRef="#ctx0" brushRef="#br0" timeOffset="6829.8311">26973 10175 38 0,'0'-6'19'0,"15"12"-21"16,-8-9 30-16,7-3-28 16,3-4 1-16,4 1 0 0,1-3 0 15,2-7-5-15,1 3 0 16,0 0-5-16,-4 1 1 15,7 5-3-15,-7 1 1 16</inkml:trace>
  <inkml:trace contextRef="#ctx0" brushRef="#br0" timeOffset="7035.2387">27005 10081 40 0,'-21'25'20'0,"7"4"-25"0,14-23 41 0,0 3-37 15,0 4 1-15,0 2 0 16,0 4 1-16,3 0-1 16,1 0 0-16,3-3 0 15,0-1 0-15,0-5-5 16,4-4 1-16,3-3-6 16,0-6 0-16,4-3-2 0,-1-1 1 15</inkml:trace>
  <inkml:trace contextRef="#ctx0" brushRef="#br0" timeOffset="7602.6644">27009 10332 29 0,'-29'38'14'0,"-16"-13"-12"0,34-22 28 15,4 0-29 1,-4 3 0-16,4 1 0 16,0-4 1-16,4 6-3 15,3-6 0-15,3 0 2 16,1 4 0-16,-1-1-1 15,8 0 0-15,-4 1 0 0,4 2 0 16,-4-6 0-16,0 6 0 16,0 4 0-16,-7-4 1 15,3 1-1-15,-6-1 1 0,3 1-1 16,-7-1 1-16,0 0-1 16,3-2 0-16,1-1 0 31,-1 0 0-31,0-3 0 15,-3 1 1-15,-3 2-1 16,-4 0 0-16,3 0 0 16,-3 1 1-16,3-1-1 0,1 0 0 15,3-3-1-15,0 0 0 16,3-3-1-16,4-6 1 16,7-3-1-16,0-1 1 15,7-5-1-15,4-4 0 16,3-3 1-16,-3-3 1 0,0 0 1 15,-4 0 0-15,7 3 0 16,-4-7 1-16,1 8-1 16,-4 2 1-16,4 3-1 15,-1 7 1-15,1 2-1 0,-4 4 0 16,0 3-1-16,-3 6 1 16,0 7-1-16,-4 3 1 15,-4 3 0 1,-3 2 0-16,-3 8 0 15,-4-7 0-15,-1 0-3 16,1 0 0-16,-3-1-4 16,-4 1 0-16,0 0-5 15,-1-3 0-15</inkml:trace>
  <inkml:trace contextRef="#ctx0" brushRef="#br0" timeOffset="7904.9792">26970 10583 29 0,'7'-13'14'0,"11"1"-12"0,-11 6 22 16,3-4-23-16,1 4 0 16,3 0 0-16,0 2 0 15,0 1-2-15,-3 0 1 16,-1 3 1-16,-6 6 0 0,-4-2-1 16,-4 2 1-16,-3 3-1 0,-3 4 0 15,-1 3 0-15,-3 5 0 31,0 1 1-31,-4 0 1 16,-3 0 0-16,-4 7 0 16,1-7 0-16,10-1 0 15,6-8 0-15,5-4 1 0,10-9-2 16,4-6 0-16,-1-3-7 16,8-4 0-16,3-6-6 15,7 1 1-15</inkml:trace>
  <inkml:trace contextRef="#ctx0" brushRef="#br0" timeOffset="8106.9642">27619 10031 48 0,'11'-3'24'0,"13"0"-33"0,-17 3 43 0,4 0-34 31,3 0 1-31,0 3-4 0,0 0 0 0,-3 3-2 31,-1 4 0-31,1 2-7 0,-7 1 0 16</inkml:trace>
  <inkml:trace contextRef="#ctx0" brushRef="#br0" timeOffset="8554.3477">27372 10351 42 0,'-35'19'21'0,"21"-10"-24"16,14-9 36-16,7-6-32 15,7-7 1-15,7-2-1 16,11-7 1-16,3-3-2 16,7-4 0-16,4-2 1 0,4 3 1 15,3 0-2-15,10 2 1 16,1 5 0-16,-1 2 0 0,-10 6-1 15,-11 7 1-15,-3 3-1 16,-7 6 1-16,-11 3-2 31,-7 4 1-31,-3 12-4 16,-11 3 1-16,-14 6-4 16,-15 0 1-16,-17 4-3 0,1-1 1 15,-8 4 1-15,0-4 0 16,0-2 3-16,11-13 0 15,3-4 5-15,11-5 1 16,6-10 3-16,8-3 0 0,7-7 1 16,7 1 0-16,4 6-1 15,6-4 1-15,8-2-2 16,3 0 0-16,0-1-4 16,0 4 1-16,1 0-7 15,2-4 0-15,8 4-6 0,-7 0 1 31</inkml:trace>
  <inkml:trace contextRef="#ctx0" brushRef="#br0" timeOffset="8707.5301">27668 10414 37 0,'-17'25'18'0,"3"28"-24"15,10-44 31-15,1 4-25 16,-4 3 0-16,-1 2-5 0,1 4 1 15,0 0 1-15,0-3 1 16,4-3-8-16,-1-4 1 16</inkml:trace>
  <inkml:trace contextRef="#ctx0" brushRef="#br0" timeOffset="9037.4796">27682 10580 25 0,'22'-16'12'0,"9"-6"-9"15,-24 16 20-15,4-4-22 31,3 1 1-31,7-3 0 16,-3 2 1-16,0 4-4 0,-8 0 0 16,-3-1 2-16,-10 7 1 15,-8 3-2-15,-3 7 1 16,-4-1 0-16,-3 1 0 16,-7 5 1-16,0 4 1 15,-4 3 2-15,0 6 1 0,1-3 1 16,-1 4 0-16,4-7 1 15,3 0 0-15,11-10-2 16,7 1 1-16,7 2-3 16,7-15 0-16,3 0-2 15,8-3 0-15,10 0-1 0,4-6 0 16,7 2-8-16,10 1 1 16,15 0-10-16,-1 3 1 31</inkml:trace>
  <inkml:trace contextRef="#ctx0" brushRef="#br0" timeOffset="9638.5655">28452 10210 29 0,'-8'0'14'0,"12"41"5"0,-4-26 4 0,0 10-20 16,-14 16 0 0,-4 0 3-16,-6 3 0 0,-1 6-7 15,-3-3 0-15,-1-6 5 16,5-7 0-16,-1-6-1 15,0-6 0-15,4-6-2 0,4-3 1 16,2-20-1-16,5-8 0 16,6-7-1-16,4-13 0 15,11-15 0-15,7-6 0 0,6-7 0 16,8 10 1-16,14 9-1 16,3 6 0-16,4 13 0 31,-3 6 1-31,-1 10 0 15,-7 9 0-15,4 9 0 16,-7 10 0-16,-4 6 0 16,-7 10 0-16,-6 5 0 0,-12-5 1 15,-10 6-1-15,0-4 0 16,-3 1-8-16,-4-4 1 16,7-2-10-16,0-7 0 0</inkml:trace>
  <inkml:trace contextRef="#ctx0" brushRef="#br0" timeOffset="11145.4087">29150 10266 13 0,'-32'-12'6'0,"32"-13"4"0,4 21 6 0,-4 4-15 16,3 7 1-16,-6 8 2 15,-1 14 0-15,-3 11-4 16,-3 7 1-16,-4 0 2 16,-4 4 1-16,0-7-1 31,8-7 1-31,-1-5-2 0,4-7 0 0,4-7-1 16,6-8 1-16,8-7-1 15,6-9 0-15,11-10 0 16,-6-3 0-16,9-12 0 15,-2-7 0-15,6 1-1 16,-3 2 0-16,-4 1 0 16,-7 9 0-1,-3 9 0-15,-8 10 1 0,-6 12 0 16,-8 6 0-16,-3 7 0 16,-10 9 1-16,6-2 0 0,-3-5 0 15,3-2-1-15,-3-6 0 16,14-4 0-16,0-3 1 31,7 1 0-31,7-10 0 0,4-10-1 16,7-6 0-16,3 0 0 15,11-2 0-15,0 2-1 16,-1-3 0-16,8 6 0 16,-11 7 0-16,-6 9 0 15,-1 0 1-15,-7 3 0 0,-3 0 0 16,-8 9 0-16,-6 4 1 15,-8 0 0-15,-6 0 0 16,-4 2-1-16,-4-5 1 0,4-1-5 16,-7-2 0-16,17-1-5 15,1-3 0-15,3-2-5 16,7-1 1-16,3-10-3 16,11-2 0-16</inkml:trace>
  <inkml:trace contextRef="#ctx0" brushRef="#br0" timeOffset="11430.0323">29771 10367 29 0,'18'-10'14'0,"3"1"-11"0,-14 9 26 16,3-3-27-16,1-1 0 15,0-5 0-15,3-3 1 16,-4-1-4-16,1 0 0 0,-8-2 3 16,8-4 0-16,-11 3-1 15,-11 7 0-15,4 3-1 16,-10 6 0-16,-8 6 1 15,4 10 0-15,-11 5 0 16,-3 11 0-16,-1 2 1 16,1 4 0-16,0 0 1 0,0-1 0 15,10-5-1-15,0-1 0 16,22-3 0-16,-4-3 0 16,7-3-2-16,10-6 1 15,11-4-7 1,8-2 0-16,-1-7-8 0,4-3 1 0</inkml:trace>
  <inkml:trace contextRef="#ctx0" brushRef="#br0" timeOffset="12128.193">30043 10332 34 0,'-50'25'17'0,"15"25"-13"0,24-31 21 15,1-3-25-15,3 3 1 16,0-7 0-16,0 1 0 0,7-7-1 16,7-3 0-16,3-9 1 15,15-4 0-15,7-2-1 16,3-4 1-16,4-6-1 16,0 0 1-16,-4 7-1 0,-7 2 0 31,-7 7 0-31,-7 3 0 15,-3 3 0-15,-8 6 1 0,-6 7 0 16,-1-1 0-16,-3 1 0 16,4 2 1-16,3-2-2 15,7-4 1-15,3-6 0 16,1-3 0-16,7-3-1 16,-1-3 1-16,-3 0-1 15,4-4 1-15,-4-2-1 16,-3 9 0-16,-4-1 0 15,-4 11 0-15,-3-4 0 16,-3 9 1-16,-4 4 0 0,-4 6 0 16,1-6-1-16,-1-4 0 15,0 1-3-15,8-1 1 16,3-2-4-16,0-4 0 0,3-3-2 31,4 0 0-31,-3-3 0 16,14 0 0-16,-1-3 3 15,-3-3 0-15,8-4 4 16,2 4 1-16,-3 0 2 16,1 3 0-16,-5-3 3 0,-3 2 0 15,7-2 1-15,-6 0 1 0,-1-4-1 16,-4 1 0-16,1-7 0 16,-4 4 1-16,-4-4-1 15,-3-6 0-15,-3 7-2 16,-8-1 0-16,-6 3-1 15,6 4 1-15,-7 3-5 16,-3-1 0 0,7 4-10-16,7-3 0 15,7 6-4-15,11-9 0 16</inkml:trace>
  <inkml:trace contextRef="#ctx0" brushRef="#br0" timeOffset="12328.2874">30575 10351 26 0,'-3'28'13'0,"-25"44"-4"15,24-56 15-15,-3 0-22 32,-4-1 0-32,1 4 2 15,3-3 0-15,-4-4-4 0,11-2 0 16,0-7 4-16,7-3 0 16,-3-3-1-16,13-4 1 15,5-5-2-15,-1-4 1 16,10-6-4-16,-2-3 0 15,2 0-7-15,5-6 1 16,-8-1-6-16,4 4 0 0</inkml:trace>
  <inkml:trace contextRef="#ctx0" brushRef="#br0" timeOffset="12495.239">30903 10257 39 0,'-10'15'19'0,"3"33"-20"15,7-36 32-15,-4 1-30 0,4 5 0 31,0 1 0-31,0 0 1 16,0 6-3-16,4-3 1 0,-1-3-1 16,1-3 0-16,6-7-6 15,1 0 1-15,0-5-6 16,6-4 1-16</inkml:trace>
  <inkml:trace contextRef="#ctx0" brushRef="#br0" timeOffset="12725.9213">31231 10266 39 0,'-17'13'19'0,"-18"28"-18"0,20-26 33 15,-6 7-30-15,0 13 0 16,-7 2 2-16,-14 7 1 0,-1 6-9 31,-13 13 1-31,-4 9 5 16,-21 7 0-16,-8 2-2 15,1-12 1-15,7-3-3 16,-11-3 0-16,8-7-8 0,3-9 0 16,17-6-8-16,29-10 1 15</inkml:trace>
  <inkml:trace contextRef="#ctx0" brushRef="#br0" timeOffset="13848.5083">31778 9843 19 0,'0'-6'9'0,"-28"34"-2"16,24-22 2-16,-17 10-8 16,-3 3 0-16,-1-4 0 15,-3 4 0-15,-4 3-2 0,4-3 1 16,0 0 0-16,10-7 1 15,7-2-1-15,8-4 1 16,6-6 0-16,8 0 0 16,7-3 0-16,10 0 0 15,3-1 0-15,12 1 0 16,-8 0 0-16,-3 3 0 0,-11-3-1 16,0 3 1-16,-7 3 1 31,-14 0 0-31,-14 4 0 15,-7 2 1-15,-4 4-1 16,-3 2 0-16,-4 4 0 16,-3-3 0-16,7 3-2 0,7-4 1 31,7 1-1-31,7-4 1 16,7-2-1-16,7-10 1 0,3-3-3 15,4-4 0-15,22-2-2 16,6-3 0-16,7-7-2 15,1 0 1-15,-1-3-1 16,0 0 0-16,1 9 3 16,-8 1 1-16,-10 2 3 15,-4 4 1-15,-10 0 2 0,-15 3 0 16,-13 6 1-16,-1 6 0 16,-10 4-1-16,-7 6 1 15,0-4-2 1,-4 1 0-16,4 0-2 15,6-4 1-15,12-2-1 16,-1 2 0-16,11-5-1 16,7-4 1-16,7-3-1 15,4 0 0-15,0-3 0 16,3-1 0-16,4-5 0 0,3 3 0 16,0-1 0-16,4 4 0 15,-11 0 0-15,-3 0 1 16,-1 3-4-16,-6 3 1 15,-8 0-3-15,-3 0 1 0,-3 4-4 16,-8-1 0-16,-6 7-3 16,-1 2 1-16</inkml:trace>
  <inkml:trace contextRef="#ctx0" brushRef="#br0" timeOffset="14465.648">31538 10407 20 0,'-46'22'10'0,"25"0"-7"0,21-22 18 31,0 3-19-31,7-6 0 0,4 0-1 16,7-9 1-16,3-4-3 16,3 3 1-16,12-2 1 15,3-4 1-15,-1 0-3 16,-2 6 1-16,-8 4-1 16,4 3 1-16,-15 0-1 15,1 6 0-15,-18 3-1 16,-11 6 1-16,-13 4 1 15,-1 5 0-15,-3 4 1 0,-1 3 0 16,1 7 0-16,4-10 1 16,-1-7 0-16,4-2 0 15,10 0 0-15,1-4 0 0,2-3-1 32,8-6 0-32,4-9 0 15,0-4 0-15,3-6-1 16,3-2 0-16,1-8 0 15,3-5 1-15,3 2-1 16,5 1 0-16,-5 9-1 16,1 3 1-16,-4 10-1 0,-7 12 1 15,-14 6 0-15,-4 13 1 16,1 13 0-16,-1 6 0 16,-6 3 0-16,-8-1 1 0,-3 4-1 15,0 1 0-15,6 2 0 16,-6 0 0-16,10 3-1 15,-3-9 0-15,0-6-1 16,14-10 0-16,-3-3 0 16,-1-9 0-16,7-10-1 0,-3-9 0 15,7-7 1-15,0-5 1 16,7-1-1-16,-3-3 1 16,3 0 0-16,4 1 0 15,-1-1 0-15,1 0 1 16,6 3-4-16,-3-2 0 0,1 2-3 15,-1 0 0-15,7-3-3 16,-3 1 0-16</inkml:trace>
  <inkml:trace contextRef="#ctx0" brushRef="#br0" timeOffset="14849.0338">31859 10417 18 0,'46'-22'9'0,"-21"28"-5"0,-14-3 14 16,-4 0-16-16,3 4 0 0,8-4 1 15,-8 9 1-15,-6-2-4 16,3-1 0-16,0 4 2 16,-7 2 1-16,-7 1-1 15,0-3 0-15,-4-4-1 16,1 0 1-16,-1 1-2 16,-6-4 0-16,2 0-3 31,-2-3 1-31,-4-3-1 0,3 0 0 15,4 0 0-15,-4-3 0 16,8 3 2-16,-8 0 1 0,4 3 2 16,-11 4 1-16,0 5 1 15,1 10 1-15,-1 3 0 16,-3 10 0-16,10 2-1 16,-3 7 1-16,10-3-2 15,8-3 0-15,-4-4-2 16,14-2 1-16,-4-10-2 15,19-10 1-15,13-3-5 0,0-9 0 16,15-12-6-16,-1-10 0 16,11-3-3-16,0-13 1 15</inkml:trace>
  <inkml:trace contextRef="#ctx0" brushRef="#br0" timeOffset="15450.678">32389 10197 33 0,'-22'32'16'0,"1"15"-18"0,18-35 31 16,-11 7-29-16,3 6 1 16,-10 13 0-16,0-1 0 0,-1-2-2 0,1-1 1 31,-3 1 0-31,10-4 1 16,-4-3-1-16,7-3 0 15,11-6 0 1,0-9 0-16,11-10 0 15,-1-10 1-15,12-2-1 16,2-10 1-16,1-13-1 16,3-9 0-16,4-12 0 15,3-10 0-15,-3 7 0 16,0-1 0-16,7 4 1 16,3 8 0-16,-3 5 1 0,0 11 0 15,-1 7 0-15,-6 13 0 16,3-1-1-16,-3 7 1 15,0 6 0-15,-4 9 0 16,-7 7-1-16,7 6 1 16,-13 9-1-16,2 19 1 0,-10-3 0 15,-7 10 0-15,-7-4-1 16,-14-3 1-16,3 0-2 16,-10 7 0-16,7-7-3 31,-4-6 0-31,-3 3-4 0,0-6 0 15,0 0-5-15,-4-1 1 16,11-8-2-16,0-7 1 16</inkml:trace>
  <inkml:trace contextRef="#ctx0" brushRef="#br0" timeOffset="16014.6298">32484 10304 29 0,'0'-35'14'0,"14"4"-10"16,-7 22 25-16,0-1-29 16,4-2 1-16,-1 2 0 15,4 4 0-15,-3 0-2 16,7 3 1-16,-8 6 0 0,1 0 1 16,6 0-1-16,-6 3 0 15,-1 1 0-15,-2-1 1 16,-5 3 0-16,-3 1 0 15,-3 2-1 1,-5 1 1-16,-2 5-1 0,-8 1 1 0,-3 3-1 31,0 0 1-31,0-3-1 16,0 0 0-16,-4-7 0 0,11 4 0 0,-4-7-1 16,8 1 1-16,10 2-1 15,0-2 1-15,7-4 0 16,3-6 0-16,-6-3-1 15,6-3 1-15,1-4-1 16,3-2 0-16,-3-1-3 16,3 1 0-16,-4-1-2 15,1-3 0-15,3 7-2 16,-3-7 0-16,-1-2 0 16,1-1 0-1,-8-3 5-15,4-3 0 16,-7 6 4-16,4 3 0 15,-4 4 4-15,0 2 0 16,-4 7 1-16,-3 3 1 0,4 6-3 16,-4 7 1-16,-4-1-5 15,1 7 1-15,-1 3-5 16,0 3 0-16,1 0-4 0,3-3 1 16</inkml:trace>
  <inkml:trace contextRef="#ctx0" brushRef="#br0" timeOffset="16847.0255">32438 10564 21 0,'0'6'10'0,"18"-6"-9"0,-18 0 18 0,7-3-18 31,3 0 1-31,1-3 0 16,3-4 1-16,0 1-3 15,0 0 1-15,4-7 2 0,-8 0 0 16,1 1 0-16,0 2 0 15,-4 1 0-15,-7 5 0 16,-7-2-2-16,3 3 1 0,-3-1-2 16,-4 10 1-16,4 4-5 15,-3 2 1-15,-1 4-3 16,1 2 1-16,-1-2-2 16,4-1 1-16,-4 1 0 15,1-4 0-15,6 1 4 16,-3-1 0-16,4-3 4 15,3 1 1-15,0-4 1 0,0 0 1 16,0 0 1-16,0-3 0 16,3-3-2-16,8 0 1 15,-4 0-3-15,-4 0 1 16,4 3-2-16,-3-4 0 0,3 4-1 16,-7 0 0-16,0 0 0 31,7 0 1-31,-7 0-1 15,0 0 0-15,0 0-1 16,0 0 1-16,-7 0-1 16,7 0 1-16,-7 4-1 15,3-1 0-15,-3 0 0 0,4 3 0 16,-4-3 0-16,-4 4 1 16,1-1 0-16,-1 0 0 0,4 0 0 15,3 4 0-15,-6-1 0 16,3 1 0-16,3-4 0 15,4 0 0-15,0 0 0 16,0 1 0-16,4-4 0 16,6 0 1-1,1 0-2-15,-4-3 1 16,-3-3-1-16,3-3 0 16,3-1-2-16,1-2 1 15,-4 0-1-15,-4-4 1 16,8 0-1-16,-4 1 1 15,4 3 0-15,-4 2 1 0,-4-5 1 16,4 5 0-16,-7 7 0 16,0 0 1-16,0 0 0 15,0 0 0-15,0 4 0 16,0 2 1-16,-7 0-2 16,7 4 1-16,-3-1-2 0,-4 3 1 15,7 1-2-15,-11 0 0 16,4-1-1-16,3 1 1 0,-3-4-2 15,7 0 0-15,-3 1-2 16,-4-1 0-16,-7 1 0 16,7-4 1-16</inkml:trace>
  <inkml:trace contextRef="#ctx0" brushRef="#br0" timeOffset="17234.369">32177 10655 18 0,'0'3'9'0,"7"7"-7"16,-7-10 20-16,11 0-19 15,3 0 0-15,-4 0 3 16,8 0 0-16,-1 3-7 16,-2-3 0-16,2 3 6 15,4 0 0-15,-3 0-2 16,3 0 1-16,0 0-2 15,1-3 1-15,6-3-2 16,-7-3 1-16,14 0-1 16,-10-1 0-16,10 1-5 0,-10 3 0 15,10 0-8-15,-10 0 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8:02.8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14062 8416 22 0,'-36'-6'11'0,"58"0"-6"16,-12 2 12-16,8 4-16 15,3 0 0-15,0 0 2 16,4 0 1-16,0 0-4 15,-4 0 0-15,0 4 3 16,0-1 0-16,-7 0 0 0,-3 3 0 16,-1 0-1-16,-10 4 0 15,-7 2-1-15,0 4 1 16,-7 3-2 0,0-4 1-16,0 1-1 15,-4 0 1-15,8-7-1 16,-1-2 0-16,8 8 0 15,-1-2 0-15,4 2 0 0,7 7 0 16,4 0 0-16,-4 0 1 16,0-3 0-1,0 0 1-15,0 0-1 16,0 0 0-16,-4-1 1 16,-3 1 1-16,0-6-3 15,-3 6 1-15,-1-4-4 16,-3-5 0-16,0-1-4 0,0-3 0 15,-3-6-6-15,-1-6 1 16,4-7 0-16,-4-8 1 16</inkml:trace>
  <inkml:trace contextRef="#ctx0" brushRef="#br0" timeOffset="200.4407">14048 8422 29 0,'0'7'14'0,"17"21"-10"16,-17-19 31-16,0 13-32 15,-3 19 0-15,-1 15 1 16,-3 13 1-16,0 7-6 0,-3-1 0 16,-1 10 4-16,4 2 1 31,0-5-5-31,0-4 1 16,3-15-5-16,4-7 1 0,0-12-7 15,4-12 0-15,17-10-2 16,4-22 0-16</inkml:trace>
  <inkml:trace contextRef="#ctx0" brushRef="#br0" timeOffset="401.6381">14471 8372 25 0,'-11'3'12'0,"25"7"-7"0,-10-7 22 0,3 3-27 16,0 0 1-16,4 1 0 15,-1 2 1-15,1-3-5 16,-4 4 0-16,4-1-3 16,-4 1 0-16,0-1-3 31,-4 4 1-31</inkml:trace>
  <inkml:trace contextRef="#ctx0" brushRef="#br0" timeOffset="599.3801">14415 8673 24 0,'-15'10'12'0,"15"-1"-5"0,4-6 22 0,3-3-26 16,0 0 1-16,7-9 1 15,0-4 0-15,0-2-7 16,4-1 0-16,0-6 4 16,6 0 1-16,5 3-7 0,2 0 1 15,1 4-7-15,-4-1 1 16,4 3-3-16,-4 4 1 15</inkml:trace>
  <inkml:trace contextRef="#ctx0" brushRef="#br0" timeOffset="1001.8817">14601 8614 29 0,'-49'44'14'0,"17"18"-14"0,22-43 28 0,-8 9-27 31,0 1 0-31,1 5 0 15,-1 1 0-15,-3-4-2 16,7-6 0-16,3 0 2 0,4-12 0 16,4-7-1-16,3-6 0 0,3-6 0 15,8-7 1-15,3-6 0 16,7 4 1-16,4-7-1 16,-4 3 0-16,7-3 1 15,4 6 0-15,0 4-1 16,-1 8 0-16,-6 11 0 15,0 5 1-15,-7 4 0 16,-4 6 1-16,-4 3 0 16,-3 0 1-1,-3 6 0-15,-4-5 1 16,-4-1-1-16,1-7 0 0,-1-2 0 16,-3-3 0-16,0-4-2 15,-7-6 1-15,3-3-5 16,-3-3 0-16,0-3-7 15,0 0 1-15,0-1-9 16,3 4 1-16,1-3-1 16,-1 3 1-16</inkml:trace>
  <inkml:trace contextRef="#ctx0" brushRef="#br0" timeOffset="1248.7711">14206 9454 37 0,'-38'13'18'0,"31"12"-17"16,7-19 37-16,7 0-34 15,3 4 0-15,4-1 2 32,4 0 0-32,3-2-8 0,-3-1 1 15,-1-3 5-15,1 0 0 16,0-3-5-16,-1-3 1 15,1-3-7-15,0-4 1 16,-4-5-6-16,0-1 0 0,0 0-4 16,4 1 1-16</inkml:trace>
  <inkml:trace contextRef="#ctx0" brushRef="#br0" timeOffset="1469.9102">14489 9300 29 0,'-4'7'14'0,"-3"21"-6"16,3-16 25-16,-3 4-30 0,-3 6 1 15,-4 13 3-15,-4 5 0 16,-3 10-9 0,0 16 1-16,-7 3 4 15,-8 3 1-15,-3-3-2 16,-3 0 1-16,3-9-5 16,4-10 1-16,7-12-6 15,14-13 1-15,10-13-8 16,15-12 1-16,17-9-2 15,11-19 1-15</inkml:trace>
  <inkml:trace contextRef="#ctx0" brushRef="#br0" timeOffset="1753.5834">14746 9341 42 0,'-3'-3'21'0,"-33"22"-29"15,26-3 45-15,-15 2-36 16,0 7 0-16,-3 7 3 0,-4 2 0 15,1 1-3-15,2 9 0 16,5-4 3-16,3-8 1 31,6-1 0-31,5-6 0 16,6-6-1-16,4 0 0 16,4 0-1-16,3-10 0 15,3 4-1-15,1-7 1 0,3 0-6 16,0-3 1-16,-3 0-6 15,-1 4 0-15,5-1-8 16,-5 7 1-16,8 8-3 16,-15-2 0-16</inkml:trace>
  <inkml:trace contextRef="#ctx0" brushRef="#br0" timeOffset="2401.7339">13804 10633 20 0,'-3'-3'10'0,"3"6"-7"0,0-3 14 16,0 0-15-16,0 0 0 16,0 0 3-1,0 3 1-15,0 0-7 16,-4 1 1-16,4 2 4 16,0 0 0-16,0 3-1 15,0 1 0-15,0-1-2 16,0 1 1-16,0-1-1 15,0 1 0-15,0 8-1 0,0-5 1 16,0-1 0-16,0-2 0 16,0-1 0-16,0 1 0 15,4-1 0-15,-1-3 1 0,1 4 0 16,3-4 0-16,0-6 0 16,0-3 0-16,3-3 0 15,1-4 0-15,0-6 0 16,3 7 0-16,0-7-3 15,0 1 0-15,0-10-5 0,7 3 1 16,-7 0-5-16,0-3 0 31,1 6-4-31,9-3 1 16</inkml:trace>
  <inkml:trace contextRef="#ctx0" brushRef="#br0" timeOffset="2638.4862">14044 10417 27 0,'-3'12'13'0,"-15"10"-8"16,18-9 23-16,0 2-25 16,-4 11 1-16,1 11 1 15,-1 7 0-15,-3 22-7 16,0 15 1-16,-3-2 4 16,-1 2 1-16,0-2-3 15,1-4 1-15,-1-3-3 0,4-6 1 0,4-10-5 16,-1-9 0-16,1-6-5 31,3-19 0-31,0-12-3 16,0-10 1-16</inkml:trace>
  <inkml:trace contextRef="#ctx0" brushRef="#br0" timeOffset="2885.6411">13832 11113 26 0,'0'-10'13'0,"15"4"-14"0,-8 0 24 15,0 0-22-15,3 3 1 0,1-1 0 16,-1 4 1-16,-3 0-3 16,1 4 0-16,-5-1 3 15,1 3 1-15,-4 0 0 16,-4 4 1-16,1 2 0 16,-5 4 0-16,-2 3-1 0,-1 3 0 15,-3-4-1-15,0-2 0 16,3 6-3-16,1 0 0 15,-1-3-4-15,4-4 0 32,0-5-6-32,4-10 0 0,6-6-4 15,8-7 0-15</inkml:trace>
  <inkml:trace contextRef="#ctx0" brushRef="#br0" timeOffset="3085.873">14171 10693 41 0,'0'-13'20'0,"39"-9"-16"0,-29 16 38 16,5-3-41-16,2-4 1 15,1 0-1-15,3-2 1 0,0 2-5 16,0-9 0-16,4-3-3 16,-4 0 1-16,0 0-8 15,-3 6 1-15,3-6-2 16,-7 6 1-16</inkml:trace>
  <inkml:trace contextRef="#ctx0" brushRef="#br0" timeOffset="3270.472">14386 10351 36 0,'-10'53'18'0,"-8"41"-25"0,15-75 36 31,-1 12-29-31,0 4 0 0,1 6-2 15,-1 3 0-15,4 0-1 16,0-1 0-16,0-5-6 16,0-7 1-16,0-2-1 15,7-7 0-15</inkml:trace>
  <inkml:trace contextRef="#ctx0" brushRef="#br0" timeOffset="3483.8648">14309 10658 30 0,'-11'0'15'0,"-14"25"-17"16,22-18 31-16,-4 2-27 31,-7 4 1-31,3 5 2 16,1 1 0-16,2 3-6 0,5-3 0 16,3-7 4-16,0 1 1 15,7-7-1-15,4-3 0 16,3-3-4-16,3-6 0 15,-3-13-5-15,4 0 0 16,0 1-6-16,-1-4 0 0</inkml:trace>
  <inkml:trace contextRef="#ctx0" brushRef="#br0" timeOffset="3702.7938">14489 10508 20 0,'-4'6'10'0,"-10"16"-3"15,10-16 9-15,-3 4-11 16,-3 2 1-16,-1 4 2 0,1 3 1 15,-4-1-10-15,6-2 1 16,1-3 7-16,4-1 0 16,3-2-3-16,0-4 0 0,3 0-1 31,4-3 0-31,1-3-5 16,6 0 1-16,-4-3-7 15,1 0 1-15,-1 3-7 16,1 0 1-16</inkml:trace>
  <inkml:trace contextRef="#ctx0" brushRef="#br0" timeOffset="3949.3226">14051 11107 46 0,'-39'6'23'0,"50"-19"-22"16,7 7 40-16,10-3-39 15,7-10 0-15,7-6 2 16,1-7 0-16,-4-5-5 16,3-7 0-1,0-3 2-15,-3 6 1 16,3 0-7-16,-6 10 1 16,-1 0-8-16,-3 2 1 15,-1 17-5-15,1 2 0 0</inkml:trace>
  <inkml:trace contextRef="#ctx0" brushRef="#br0" timeOffset="4302.4236">14295 11151 28 0,'-57'37'14'0,"25"-2"-7"0,29-26 21 15,-4 0-27-15,3-2 1 0,1 5 0 31,3-5 1-31,0 2-3 16,7-9 1-16,0-3 3 16,3-7 0-16,5-5 0 15,2-10 0-15,4-4 0 16,1-5 1-16,2-7-2 16,1-3 1-16,3-3-2 15,0 3 1-15,4 7-2 0,-4-1 1 16,-3 10-1-16,-4 9 0 15,0 6-1-15,-7 13 0 0,-3 13-1 16,-4 9 1-16,-3 3-5 16,-4 10 1-16,-4-1-5 15,-3-3 0-15,0 4-4 16,-4-4 0-16,-3 1-2 16,0-4 0-16</inkml:trace>
  <inkml:trace contextRef="#ctx0" brushRef="#br0" timeOffset="4723.5196">14362 11116 30 0,'0'-9'15'0,"7"-1"-14"0,-7 10 27 0,3-6-28 16,1 0 0-16,-1-1 1 15,1 1 0-15,3 3-1 16,0-3 1-16,0-1 0 15,0 1 0-15,7 0 0 0,-3 3 0 16,-1 3-1-16,1-3 1 16,-1 3-1-16,-3 0 1 15,1 0-1-15,-5 9 1 16,1-3-1-16,-8 4 0 16,1 2 0-16,-5 1 1 0,-2 2-1 15,-1 1 0-15,1-3 0 16,-1-1 1-16,4 1 1 31,-3-4 1-31,6-6 1 16,4-3 0-16,0 0 1 15,4-6 0-15,6 0-1 0,-3-4 0 16,4 1-2-16,-1 3 1 16,4-1-2-16,1 1 0 0,-1 0-6 15,-4 0 0-15,1-1-5 16,-4 7 1-16,-4 0-7 15,1 7 1-15</inkml:trace>
  <inkml:trace contextRef="#ctx0" brushRef="#br0" timeOffset="4902.5817">14340 11411 46 0,'-3'-6'23'0,"10"2"-21"0,0-8 42 16,4-4-42-16,3-3 1 15,3 1 0-15,1-4 0 0,7 3-9 32,-4 3 0-32,0 0-4 15,0 1 0-15,14 5-6 16,-3 1 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8:24.75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1849 5252 23 0,'-4'3'11'0,"8"10"-7"0,-4-13 11 16,7 3-15 0,3 3 1-16,-3 4 0 15,4-7 0-15,10 3-1 16,-10-3 0-16,6 3 2 0,-6 4 0 15,-1 2-3-15,-6 1 1 16,-8 6-2-16,-6 0 1 16,-1 2-1-16,1 5 0 15,-8-11-1-15,7 4 1 0,1-6 1 0,-1-4 1 16,11-3 1-16,0 4 1 31,0-4-1-31,11-3 0 16,10-6 0-16,7 0 1 15,4 0 0-15,0-4 1 16,3-2-1-16,-3 6 0 0,-11-3 1 16,0 6 0-16,-3 0 0 15,-8 3 1-15,-6 0-1 0,-8 9 0 16,-3 1-1-16,-3-4 1 16,-4 1-1-16,-15 2 0 15,1 1-1-15,7-4 1 16,-7 1-1-16,7-4 0 15,3-3-3-15,4 0 0 0,3-3-1 32,4-6 0-32,4 0-2 15,3 6 1-15,10-3-1 16,1-4 0-16,-1 7 2 16,1-3 1-16,7 6 2 15,-8 10 1-15,1 12 1 0,-1 0 0 16,-6 19 1-16,-4 3 0 15,7 6 0-15,-7 4 1 16,0-4-3-16,0-6 1 16,0-6-3-16,0-10 1 0,7-6-5 15,-3-6 0-15,3-6-6 16,3-4 1-16</inkml:trace>
  <inkml:trace contextRef="#ctx0" brushRef="#br0" timeOffset="249.4922">2205 5632 24 0,'0'0'12'0,"-4"28"-8"0,-3-19 17 16,0 4-18-16,4 9 1 15,-8 3 2-15,1 0 0 0,-1 0-8 32,4 0 1-32,0-9 4 0,3-4 0 0,4 1-1 31,4-10 0-31,3 0-1 15,0-6 0-15,4 0-1 16,-1-7 0-16,1-8-4 16,-1 2 1-16,-3-3-6 0,4 3 1 15,-1 4-4-15,12-4 1 16</inkml:trace>
  <inkml:trace contextRef="#ctx0" brushRef="#br0" timeOffset="662.831">2353 5481 21 0,'0'-13'10'0,"18"-9"-8"0,-8 13 17 16,1-7-17 0,3 1 0-16,0-1 1 15,7 0 1-15,0 1-5 16,8-1 0-16,-5 13 3 0,5 3 1 0,-1 0-1 15,-11 0 0-15,5 0-1 32,-8 6 0-32,-4 4 0 0,1-1 1 0,-4 7-1 15,0-4 1-15,-14 1-5 16,0 2 1-16,-4 1-6 31,-3-3 0-31,-3-1-2 16,-5-2 0-16</inkml:trace>
  <inkml:trace contextRef="#ctx0" brushRef="#br0" timeOffset="849.703">2374 5409 17 0,'-10'25'8'0,"10"-3"-2"15,0-6 13-15,0-1-17 16,0 10 1-16,0 10 1 16,0-1 1-16,-7 13-6 15,3 10 0-15,-3-4 4 16,3 0 0-16,-3-6-2 15,4-6 0-15,3-6-5 16,-7-13 0 0,7-10-5-16,7-6 1 15</inkml:trace>
  <inkml:trace contextRef="#ctx0" brushRef="#br0" timeOffset="1447.9205">2424 5205 15 0,'7'19'7'0,"-7"44"-2"0,0-41 5 16,0 12-10-16,0 7 0 16,-7-7 1-16,0 4 0 15,3 0-1-15,-7-1 1 16,1-5 1-16,-1-7 0 16,4-3 1-16,4-7 0 0,-4-2-1 15,7-4 1-15,0 1 0 16,7-7 1-16,3 0-2 31,4-3 0-31,4 0-1 0,0-3 1 0,3 0-1 16,0 3 1-16,0 0-1 15,0 0 0-15,4 3 0 16,-4 3 1-16,-10 0 0 16,3 4 1-16,0 5-1 0,-14 1 1 31,0 9-1-31,0 0 1 15,-7 3-1-15,-4 4 0 0,-6-1 0 16,-4 4 1-16,-1-1-3 16,1 1 0-16,0-10-5 15,3-3 1-15,-3-13-6 16,-3-3 1-16,2-15-4 16,1-7 0-16,4-6 0 15,-86-18 13 1,202 33 0-16,-99-30 0 15,4 8 6-15,10 11 1 16,-4 5 4-16,11 10 0 16,-6 9-5-16,9 4 1 15,1 5-3-15,3 4 1 16,0 0-2 0,-6 6 0-16,6 3-1 15,0 7 1-15,4-10-4 0,-11-3 1 16,7 0-8-16,-10-3 1 15,3-4-6-15,11-9 0 16</inkml:trace>
  <inkml:trace contextRef="#ctx0" brushRef="#br0" timeOffset="3117.7315">2932 5183 13 0,'-18'22'6'0,"-3"28"4"0,10-34 0 0,1 6-9 15,-1 0 1-15,0 9 2 0,1 4 0 16,-1-13-5-16,1 3 1 16,3-7 2-16,0-2 0 15,3-6 1 1,4-7 0-16,4-6-1 16,3-4 0-16,3-2-1 15,8-4 1-15,-8 4 0 0,8 0 0 16,3-1-1-16,0 1 0 15,-6 2-1-15,-1 4 1 16,-4 6-1-16,1 7 1 0,-11 6 0 16,0 2 0-16,0 4-1 15,-7 3 0-15,3 7 0 16,-6-1 0-16,3-3-1 16,3-3 1-16,1 1-1 15,3-8 0-15,0 1 0 16,0-6 1-16,3-10 0 15,8-3 0-15,-1-10 1 0,1-8 0 32,-1-7-3-32,1-4 0 15,10-5-5-15,-10-13 1 0,-4 0-3 16,-4-10 0-16</inkml:trace>
  <inkml:trace contextRef="#ctx0" brushRef="#br0" timeOffset="3283.6061">3009 5167 26 0,'-10'10'13'0,"-5"74"-10"15,12-55 24-15,-4 11-25 16,3 17 1-16,-6 6 0 0,-1 12 1 16,1 13-5-16,-4 9 0 15,3-12 3-15,7-16 0 16,-6-7-2-16,10-5 0 0,0-17-5 16,0-11 0-16,3-14-5 15,8-8 0-15</inkml:trace>
  <inkml:trace contextRef="#ctx0" brushRef="#br0" timeOffset="4454.4106">3013 5258 22 0,'-4'22'11'0,"25"-12"-10"16,-3-1 12-16,3-3-12 15,0 1 0-15,8 2-1 16,-1-9 0-1,4 3-2-15,-8-9 0 16,4-3-2-16,-3-1 1 0,-4 4-1 16,0-10 0-16,-10 4 0 15,0 5 1-15,-4 1 2 16,3 6 1-16,-10 9 3 16,0 1 0-16,0 9 1 0,-14 3 1 31,0 6-1-31,-14 6 1 15,3 1-1-15,0-7 1 16,4-6-1-16,4-3 1 0,3-7-3 16,3 1 1-16,4-4 0 15,7-6 0-15,7-3-2 16,4-6 1-16,10-6-1 16,-4-7 0-16,4-6 0 15,1 0 0-15,-5 0-1 16,-3 0 1-16,-3 6-1 15,0-3 0-15,-4 12-1 16,-4 10 1-16,1 7-1 16,-4 8 1-16,-7 14-1 15,0-1 1-15,-4 0-1 0,0 0 1 0,-3 4 0 16,0-1 0-16,4-3 0 16,6-3 0-16,-7-3 0 31,11-3 0-31,0-3 0 15,-7-4 0-15,7-2 0 16,0-7 0-16,7-3 0 0,-3-10 0 16,3 1 0-16,4-4 1 15,-1 1-1-15,1-4 0 0,-1 0 0 16,1 4 0-16,0-7-1 16,-1 3 1-16,-3 4 0 15,0-1 0-15,-3 4 0 16,-4 9 0-16,0 0-1 15,0 9 1-15,-4 1-1 16,4-1 1-16,-14 7 0 16,4 3 0-16,-5 3 0 15,-2 0 0-15,3 0 0 0,0 6 1 16,-1-3-1-16,5-6 1 0,-1 3 0 16,-3-4 0-16,4 1 0 15,6-6 0-15,-6-1 0 31,2 1 0-31,5-7-1 16,3 0 0-16,-7 1 0 16,3-4 1-16,1-3-1 15,-1 0 1-15,4 6-1 0,0-3 1 16,-3 0-1-16,3 0 1 16,-4 1-1-16,4-1 0 15,-3 0 0-15,3 0 0 16,0 0-1-16,0 3 1 15,0 1-1-15,0-7 1 0,0 0 0 16,0 0 0-16,3 3 0 16,4-9 1-16,4-1 0 15,-1 1 1-15,8-10 0 16,3-2 0-16,0-1-1 0,1-3 1 31,2 3-1-31,-3-3 1 16,-3 0-1-16,7-3 0 15,3 3 0-15,-10-3 0 16,6 3-2-16,-6 6 0 0,0 1-2 16,-4 2 1-16,-4 7-3 15,-3-4 1-15,0 1-3 16,-3 3 1-16,0-1-1 16,-4 1 0-16,0 3 1 15,0 0 1-15,0-3 0 0,-4 2 1 16,0 1 2-16,1 6 0 15,3-3 0-15,-4 0 0 16,4 0-3-16,0 4 0 16</inkml:trace>
  <inkml:trace contextRef="#ctx0" brushRef="#br0" timeOffset="5053.7578">3320 5603 16 0,'-4'0'8'0,"4"10"-6"0,0-4 13 15,0 3-14-15,0 4 1 16,0 9 0-16,0 3 1 15,0 3-4-15,0 10 1 32,0-4 2-32,0 1 0 0,0-1-1 15,0-2 0-15,0-4 0 16,0-6 0-16,0 0-1 0,0-10 1 0,0-2-2 16,4-4 1-16,-4-6-3 15,3-9 1-15,1-10-2 31,-4-6 0-31,3-4 0 16,-3 1 0-16,0 3 0 16,0 0 1-16,0 3 3 15,7 3 0-15,-7 0 2 0,0 7 0 16,0 6 1-16,0 6 1 16,0 3 0-16,-7 0 0 15,4 6 0-15,-1 4 1 16,-3 3-2-16,4-1 1 0,-1 1-2 15,-3 0 1-15,3-7-1 16,4 0 0-16,0 1-1 16,4-1 1-16,3-6-1 15,-7 1 0-15,7-8 0 16,0-2 0-16,0 0-3 0,0-7 0 31,4-6-5-31,-1 1 0 16,1-4-3-16,7 0 0 15</inkml:trace>
  <inkml:trace contextRef="#ctx0" brushRef="#br0" timeOffset="5503.4978">3433 5393 15 0,'-4'6'7'0,"8"76"1"0,-1-60 9 15,-3 6-16-15,4 7 1 16,3 2 1-16,-4 4 0 0,4 6-4 16,4-3 1-16,-1-6 3 15,1-4 0-15,7-6-1 16,-8-9 1-16,1-3-1 15,-4-4 1-15,3-5-1 16,1-7 0-16,3-3-4 0,-3-10 0 16,-4 0-3-16,-7 1 0 15,-7-10-5-15,3-3 1 16</inkml:trace>
  <inkml:trace contextRef="#ctx0" brushRef="#br0" timeOffset="5719.9683">3556 5236 35 0,'4'16'17'0,"3"6"-17"16,-7-9 32-1,3-7-31-15,4 6 0 0,7 1 0 16,-3 3 0-16,3-7-2 15,-3 7 1-15,3-4-5 16,0 4 0-16,-4 0-6 16,12-4 1-16</inkml:trace>
  <inkml:trace contextRef="#ctx0" brushRef="#br0" timeOffset="6691.3121">3905 5158 20 0,'-10'19'10'0,"-8"28"-4"0,11-31 9 0,3 5-11 16,-6-2 0 0,3 0 2-16,3-3 0 0,-3-4-7 15,7-2 0-15,7-7 6 16,4 0 0-16,-1-9-3 15,-2-4 1-15,6-2-1 16,3 2 0-16,-3-5-2 16,0 5 1-16,1 1-2 15,2-1 0-15,-6 10 0 16,-8 4 1-16,1 11-1 0,-4 4 0 16,-4 9 0-16,1 13 1 15,-4-3 0-15,3-1 1 16,-6 1-1-16,3 0 1 0,0-4 0 15,3-6 0-15,0-3 0 16,4-6 0-16,0-6 0 16,4-4 1-16,3-9-2 15,4-6 1-15,-1-10-3 16,1-3 1 0,-4-9-4-16,3-9 1 15,-2-10-3-15,-1-10 0 16,0-2 0-16,-4-1 1 15,-3 10 2-15,0 12 1 16,0 10 3-16,0 9 1 0,-3 10 3 16,3 18 1-16,-7 19 0 15,0 13 0-15,-4 22-1 16,4 3 0-16,0 3-1 16,-4 0 0-16,4 18-4 15,4 1 1-15,-8-6-4 16,4-13 1-16,3-10-5 15,1-9 0-15,6-15-3 16,8-13 1-16</inkml:trace>
  <inkml:trace contextRef="#ctx0" brushRef="#br0" timeOffset="7119.8322">4233 5108 31 0,'-28'41'15'0,"-39"50"-15"0,57-66 30 16,-1 12-28-16,0-2 1 15,4 6 2-15,0-10 0 16,4-6-5-16,3-6 0 0,3-4 5 16,4-5 1-16,11-10-2 15,3-6 0-15,4-10-2 16,-1-3 0-16,5-6-5 15,-1-9 1-15,-7-4-5 16,7 0 0-16,-14 1-3 16,1 2 0-16,-5 4-3 0,-3 6 0 15,-3 6 5-15,-4 6 0 32,0 10 7-32,-4 6 0 0,1 13 5 0,-1 3 0 15,1 15 4 1,3 7 1-16,-7 12-2 15,-1 4 0-15,1-1-4 16,-3 4 1-16,-1-1-5 16,1 10 0-16,-1 4-7 15,0-8 0-15,4-5-2 0,4-10 0 16</inkml:trace>
  <inkml:trace contextRef="#ctx0" brushRef="#br0" timeOffset="7304.5673">4138 5600 46 0,'35'-16'23'0,"11"10"-30"0,-28 6 50 0,3 0-43 16,4 0 1-16,6 3-3 16,-9 0 1-1,-1 1-4-15,0 2 0 16,4 6-8-16,-11 4 1 15</inkml:trace>
  <inkml:trace contextRef="#ctx0" brushRef="#br0" timeOffset="7505.6881">4166 5886 49 0,'-38'6'24'0,"38"9"-20"0,10-15 41 15,4 0-41-15,4-3 0 16,10 0 3-16,7 3 0 15,1-6-9-15,-1 0 0 16,4-4 4-16,-4 1 0 16,11 3-9-16,-21-1 0 0,13-5-12 15,-2-4 1-15,13-6-1 32,-7 6 1-32</inkml:trace>
  <inkml:trace contextRef="#ctx0" brushRef="#br0" timeOffset="12885.8258">12481 84 17 0,'-7'0'8'0,"-10"13"-2"15,6-4 8-15,-7 4-13 31,-6 12 1-31,2 12 0 16,-6 7 1-16,0 3-4 16,-4 13 1-16,1-7 1 0,-1-9 1 15,-3 0-1-15,-1 0 1 16,4-13-1-16,4 1 0 16,7-10 0-16,3-4 0 15,8-5-2-15,10-4 1 0,3-5-2 16,8-8 0-16,3-5-2 15,0-10 1-15,4 4-3 16,-1-4 1-16,1-6 1 16,0 0 1-16,3-4 1 15,4 1 0-15,-1 3 2 16,1 6 0-16,3 0 2 16,8 10 0-16,2 3 2 0,1 3 0 31,3 3 0-31,-3 3 1 0,0 3-1 15,-7-6 1-15,0 0-2 16,-4-9 1-16,-4 2-2 16,1 1 1-16,-4 3-2 15,-3 3 0-15,-7 3-5 16,-1 3 1-16,-6-6-6 16,-4 7 0-16</inkml:trace>
  <inkml:trace contextRef="#ctx0" brushRef="#br0" timeOffset="13487.8984">12524 545 19 0,'-29'10'9'0,"-6"-1"-4"16,17-3 10-16,1 4-14 15,-4 9 1-15,-4-7 0 16,0 4 0-16,1 9-3 16,-1-3 0-16,0 3 2 15,4 0 0-15,7-9-1 16,0-4 1-1,7 4-1-15,3-16 1 16,4 0-1-16,7-10 1 16,7-5 0-16,4-1 0 15,3 4-1-15,4-7 1 0,14-3 0 16,-1 9 1-16,1-2-1 16,-7 5 0-16,-4 7-2 15,-10 3 1-15,-11 0-1 16,-11 9 1-16,-6 10-2 15,-15 3 1-15,0 10-2 0,-6 5 1 16,2 7 1-16,1 3 1 16,4-3 0-16,2-3 0 15,8-7 0-15,4-5 1 16,3-11 0-16,7-2 1 16,3-10 0-1,4-3 1-15,4-6-2 16,3-3 1-16,4-10 0 15,3-2 0-15,-4 2-1 16,1-3 1-16,0 3 0 16,-4 4 0-16,-4-1-1 0,-3 7 0 15,0 3 0-15,-7 3 1 16,0-3-2-16,-7 6 1 16,0 0-1-16,-10 3 1 15,3-3 0-15,-4 7 0 16,4-1-1-16,0 1 1 15,0-7-2-15,0 3 1 0,3-3-3 16,0 0 0-16,8-9-3 16,6-3 0-16,8-1-5 0,7-5 0 15</inkml:trace>
  <inkml:trace contextRef="#ctx0" brushRef="#br0" timeOffset="13916.168">13317 222 23 0,'-38'-22'11'0,"-1"72"-12"15,25-31 17-15,-18 16-16 16,-10-1 1-16,-8 4 0 0,1-4 1 15,6-2-2-15,8-7 1 16,7-6 0-16,7-4 1 16,3 1-1-16,11-13 1 0,4 3-1 15,10-6 0-15,14 4 0 16,7-4 0-16,11-4 0 16,3-2 1-16,0 3-1 31,-6-6 1-31,-4 9 0 0,-8 3 0 15,-6 3-1-15,-4-3 1 16,-7 13 0-16,-7-4 0 16,-7 10 0-16,-11 7 0 15,-3-1-2-15,-7 0 1 0,-4 3-3 16,-3 1 0-16,3-7-4 16,4-6 0-16,7-4-6 15,3-5 1 1</inkml:trace>
  <inkml:trace contextRef="#ctx0" brushRef="#br0" timeOffset="14120.5417">13116 627 23 0,'14'0'11'0,"-14"15"-7"16,-3-11 15-16,-8 5-18 16,-6 10 0-16,-15 12 2 15,-3 16 0-15,-8 3-4 16,-3 13 1-16,-7 0 2 15,4-10 0-15,-4-3-1 16,4-3 1-16,6-9-5 16,12-13 1-16,6-6-5 15,11-7 0-15,7-5-2 0,7-17 1 16</inkml:trace>
  <inkml:trace contextRef="#ctx0" brushRef="#br0" timeOffset="14255.0504">12721 1019 25 0,'18'3'12'0,"7"3"-8"0,-18 4 23 0,3 5-26 15,1-2 0-15,-1 6 1 16,1 6 1-16,3 0-4 16,4-3 0-16,-1 0-3 15,15-4 1-15,10-2-6 16,1-6 0-16</inkml:trace>
  <inkml:trace contextRef="#ctx0" brushRef="#br0" timeOffset="14486.5237">13914 276 37 0,'-15'22'18'0,"-20"21"-22"15,21-18 32-15,-14 4-28 16,-14 5 1-16,-15 10 0 15,-3 0 1-15,0-3-3 16,0 9 1-16,4-6-3 0,10 0 1 0,4-13-8 16,10-6 1-16,11-6-1 15,10-13 0-15</inkml:trace>
  <inkml:trace contextRef="#ctx0" brushRef="#br0" timeOffset="14672.1046">13511 558 27 0,'46'-3'13'0,"0"-4"-11"15,-35 14 25-15,-1-1-25 16,-3 13 0 0,-7 12 1-16,-3 10 0 15,-11 12-4-15,-15 10 1 0,1 0 2 16,0-1 0-16,3-8-1 16,1-1 0-16,2 0-5 15,8-15 1-15,4-4-8 16,3-5 1-16</inkml:trace>
  <inkml:trace contextRef="#ctx0" brushRef="#br0" timeOffset="14989.0109">13843 661 31 0,'4'22'15'0,"10"-16"-12"16,-7-6 21-16,7 0-23 31,0-3 1-31,7-6 0 16,4-7 1-16,-4-3-4 15,7-3 1-15,0 1 2 0,1-5 0 16,-8-2 0-16,-4 0 0 16,-6 6 0-16,-7 0 0 15,-8 0-1-15,-10 10 1 16,0 2-1-16,0 4 0 15,-4 6-1-15,0 6 1 0,1 4-3 16,-1-1 1-16,4 7-5 16,0 3 1-16,0-1-7 15,-4 7 0-15</inkml:trace>
  <inkml:trace contextRef="#ctx0" brushRef="#br0" timeOffset="15189.1608">13801 893 29 0,'10'-9'14'0,"11"-35"-9"16,-10 35 18-16,3-7-22 15,0-3 0-15,4 0 0 16,0 0 0-16,6-2-2 16,-3-1 1-16,1 3 0 0,2-6 1 15,1 6-5 1,0 3 1-16,-4-3-5 0,-4 10 1 15,-6-7-3-15,0 4 1 0</inkml:trace>
  <inkml:trace contextRef="#ctx0" brushRef="#br0" timeOffset="15337.7335">14086 548 21 0,'-28'19'10'0,"7"13"-8"16,18-20 18-16,-5 4-20 16,-2 9 1-16,-1 19 0 31,1 0 0-31,-4 9-2 15,-1 7 1-15,1-4-2 0,0-6 0 16,0 0-5-16,-3-3 1 16</inkml:trace>
  <inkml:trace contextRef="#ctx0" brushRef="#br0" timeOffset="15621.7043">14002 906 27 0,'-4'-10'13'0,"-10"7"-15"16,11 13 22-16,-4-4-19 15,-8 13 0-15,1-7 3 16,0 7 0-16,-7-3-4 16,7 3 0-16,0 6 3 15,3-16 1-15,4 4-1 16,4-1 0-16,3-2-1 15,7-7 1-15,7 3-2 16,3-6 1-16,8 0-1 16,-4-9 1-16,4-7-4 15,7 3 1-15,7 1-10 0,-1 9 0 16</inkml:trace>
  <inkml:trace contextRef="#ctx0" brushRef="#br0" timeOffset="16696.7888">14542 464 19 0,'0'-7'9'0,"3"-11"-1"15,1 11 9-15,-1 14-15 16,4-7 1-16,4 3 1 16,3 6 1-16,3-6-6 15,1 7 0-15,3-1 4 0,-3 1 0 16,3-7-2-16,0 3 1 16,4-3-1-1,3 3 0-15,0-12-2 16,-3 6 1-16,-4 6-7 15,-3-6 0-15,-4 0-3 16,0 7 1-16</inkml:trace>
  <inkml:trace contextRef="#ctx0" brushRef="#br0" timeOffset="17163.8929">14513 752 20 0,'0'-12'10'0,"21"-13"-7"0,-10 18 14 0,3-2-17 16,11-4 0-16,3 1 1 15,0 2 1-15,1 1-2 0,-1 6 1 32,-4-7 1-32,-2 10 1 15,-8 0 0-15,-7 0 0 16,-7 10 0-16,-4-1 0 15,-3 4-1-15,-3 2 1 0,-1 11-1 16,-3-11 0 0,7 7-1-1,3-6 0-15,1-7-1 16,3 1 1-16,0-7-1 16,7 3 1-16,-4 4-1 15,4-1 0-15,-3 7 0 16,-4 6 0-16,-4-1 0 0,1 11 1 15,-4-1-1-15,0 1 1 16,3-1 0-16,1-12 0 0,-1 0 0 16,4-1 0-16,0-2 0 15,0-3 0-15,4-4-4 16,6-6 1-16,4-3-7 31,4-6 0-31,10-7-3 16,4-2 1-16</inkml:trace>
  <inkml:trace contextRef="#ctx0" brushRef="#br0" timeOffset="17362.6503">15050 580 42 0,'3'9'21'0,"18"-18"-27"0,-14 9 42 15,4-7-36-15,3 1 1 0,7 0 2 16,7 0 1-16,1-4-7 15,-1-5 1-15,0 2-2 16,0 0 0-16,-7 4-6 16,-3 0 0-16,-4-1-3 0,-7 7 0 15</inkml:trace>
  <inkml:trace contextRef="#ctx0" brushRef="#br0" timeOffset="17525.1645">15060 608 26 0,'-21'34'13'0,"7"-2"-17"16,14-20 24-16,-4 7-20 16,1 0 1-16,-1 0-2 15,4-4 0-15,0 4-4 16,0-6 0-16,7-4-2 31,4-6 1-31</inkml:trace>
  <inkml:trace contextRef="#ctx0" brushRef="#br0" timeOffset="17698.418">15328 530 26 0,'-3'15'13'0,"-15"10"-17"0,11-15 24 0,-7 9-20 16,-4-4 0-16,-3 7 1 15,-4 6 0 1,1 4-2-16,3-10 1 0,-1 9-3 15,1-3 0-15,0 1-4 16,3-4 1-16</inkml:trace>
  <inkml:trace contextRef="#ctx0" brushRef="#br0" timeOffset="18263.3421">15092 777 22 0,'3'0'11'0,"-13"35"-6"15,6-26 16-15,1 4-18 16,-4 6 1-16,0 6 1 16,-4 6 0-16,0-3-7 0,1-6 1 15,3 3 3-15,0 0 1 16,0-12-2 0,3 3 0-16,1-7 0 15,3-3 0-15,0-6-1 16,7 0 1-16,3-15-1 15,4-1 1-15,1-6-1 0,-1-3 0 16,3 6-1-16,1-6 1 16,3 6-1-16,-3 3 0 15,-4 4 0-15,-4 2 1 16,-3 10-1-16,-7 0 1 16,-3 10 0-16,-1-1 0 15,1 1-1-15,-1-4 1 0,1 0 0 16,3 7 0-16,0-13 0 15,7 3 1-15,0 3-1 16,0-12 1-16,7 3-1 0,0-3 1 16,0 2-1-16,-3 1 1 15,-1-3-1-15,-2 6 0 16,-1 0 0-16,-4 3 1 31,-3 3-1-31,-3 4 0 0,-4 2 0 16,-4-2 0-16,0 2 0 15,1 1 0-15,-1 3 0 16,1-7 0-16,-1 0 0 16,8-6 0-16,3-3-1 15,7 0 1-15,3-3-4 16,-3 3 0-16,0 0-6 0,0 0 0 16</inkml:trace>
  <inkml:trace contextRef="#ctx0" brushRef="#br0" timeOffset="18566.7065">15109 1107 25 0,'-10'0'12'0,"3"0"-2"0,7 0 15 0,0 0-23 31,0 0 1-31,0 0 0 0,0 0 1 0,3 0-6 16,4 0 1-16,4 0 3 15,7-7 0-15,3 7-1 0,4 0 0 16,-1 0 0-16,4 0 0 31,-3 0 0-31,-4 7 0 16,0-4 1-16,-6 3 1 15,-5 3-1-15,-3 4 1 16,-7-1 0-16,-3 7 0 0,-4 0-1 16,-7-10 1-16,-4 10-1 15,-7 0 0-15,-3 0-5 0,0 0 0 16,0 3-7-16,3-10 0 15,-3 1-5-15,3-7 1 16</inkml:trace>
  <inkml:trace contextRef="#ctx0" brushRef="#br0" timeOffset="18716.1639">15042 1251 38 0,'15'0'19'0,"16"-10"-16"15,-20 4 32-15,14 6-33 16,-1 6 1-16,5 4 1 0,-1-1 0 15,3 4-10-15,1 9 0 16,4 9-6-16,-1 4 1 16</inkml:trace>
  <inkml:trace contextRef="#ctx0" brushRef="#br0" timeOffset="47495.7508">2138 3311 25 0,'0'0'12'0,"56"-25"-10"0,-38 3 12 0,-4-3-14 15,4-10 1-15,3-2 1 32,0-10 0-32,0 12-6 15,-3 4 1-15,-1-4-4 0,-6 1 1 16</inkml:trace>
  <inkml:trace contextRef="#ctx0" brushRef="#br0" timeOffset="47682.3881">2282 2838 17 0,'-7'31'8'0,"7"16"-3"16,7-44 10-16,-7 16-14 15,0 22 1-15,-7 12-1 0,4 7 1 16,-8 5-3-16,4 4 1 16,0-6 1-16,-7 3 1 15,3 6-3-15,1-3 0 16,-1-9-5-16,4-4 0 31</inkml:trace>
  <inkml:trace contextRef="#ctx0" brushRef="#br0" timeOffset="49296.9078">2346 3393 22 0,'-4'-7'11'0,"4"14"-8"0,0-1 15 0,0 6-17 16,0 1 1-16,0 15 2 31,0 7 1-31,0 5-6 16,-7 7 0-16,4 4 3 0,3-1 0 16,-11-9 0-16,11-7 0 15,-7-9-1 1,4-3 0-16,-1-6 0 15,1-7 0-15,3-12-1 16,0-16 1-16,-7-18-1 0,7-17 1 16,7-2-2-1,-4-4 1-15,11 1-1 0,-3 5 1 16,10 1-1-16,-3 6 1 16,3 3-1-16,7 10 1 15,4 9 1-15,-4 12 0 0,4 13 0 16,-4 16 1-16,4 6-1 15,-11 9 0-15,-3 7 0 16,3 12 1-16,-11 3 0 16,1 13 0-16,-4 3-1 15,-4-13 1-15,-3-5-3 16,-3-4 1-16,3-10-5 0,0-9 1 16,-11-6-8-16,4-6 1 15,0-10-1-15,-7-9 0 16</inkml:trace>
  <inkml:trace contextRef="#ctx0" brushRef="#br0" timeOffset="49598.7799">2431 3574 18 0,'3'-25'9'0,"15"-6"-8"15,-8 22 17-15,8 2-18 16,3 1 1-16,11-3 0 31,-4 2 0-31,-7 1-2 16,1 3 1-16,-5 3 1 15,-13 3 0-15,3 6 1 0,-14 13 0 16,-4 7 0-16,-10 11 1 16,-7 1 0-16,3 3 1 0,0-9 0 15,4-4 0-15,7-6-1 16,7-3 1-16,-4-6-2 16,4-7 0-16,7-9 0 15,0 0 0-15,7-12-1 16,4-7 1-16,7-10-2 15,3-5 0-15,7-7-5 16,4-3 0-16,-4-3-7 0,14-3 1 16</inkml:trace>
  <inkml:trace contextRef="#ctx0" brushRef="#br0" timeOffset="50097.7844">2868 3063 35 0,'-7'19'17'0,"0"19"-17"16,3-23 27-16,-3 10-26 15,4 4 0-15,-8-1 1 16,-3 3 0-16,11 1-3 0,-8-1 1 0,4-3 1 16,3 0 1-16,4-2-1 15,0 2 0-15,0 0 0 16,0 0 0-16,4 7 0 15,3 2 0-15,-7 4 0 16,11-3 0-16,-11-4 0 16,3 1 1-1,-3-7-1 1,4 0 1-16,-4-6 0 0,0-6 0 16,0-4-1-16,0-5 1 15,0-14-2-15,0-11 0 16,0-14-1-16,0-18 0 15,0 0-1-15,3-7 0 0,4 1 0 16,4 9 0-16,-1 6 0 16,1 3 0-16,7 7 0 15,3 9 1-15,-7 7-1 16,4 5 1-16,-1 7 1 16,-6 3 0-16,3 6 0 0,-4 7 1 15,-2 6 0-15,-1 3 1 16,-4 6-2-16,4 0 0 0,-7 6-5 15,0 1 0-15,0-4-5 16,-7 1 1-16,4-7-3 31,-8-3 0-31</inkml:trace>
  <inkml:trace contextRef="#ctx0" brushRef="#br0" timeOffset="50508.6441">2900 3603 21 0,'0'-16'10'0,"21"-31"-8"16,-17 34 18-16,3 1-20 15,3 2 1-15,1 1 1 16,-1 0 0-16,1 2-2 16,-4 4 0-16,0 3 1 0,-7 0 1 31,0 10 0-31,0-1 0 16,0 4 0-16,0 2 0 15,-4-2 0-15,1-4 0 0,-1 1-1 16,1 2 1-16,-1-9-1 15,4 0 0-15,0-3-1 16,0 0 0-16,0 0 0 0,4 0 0 31,-4 0-1-31,7 4 1 16,-4 5 0-16,1-3 0 16,-4 7 0-16,0 6 1 0,0 6 1 15,0 3 0-15,-4-3-1 16,1 0 1-16,3-3 0 15,0-6 0 1,3-19 0 0,5-7 1-16,2-9-5 15,8-9 0-15,-4-6-5 16,4-7 0-16,-1 0-5 16,4-6 1-16</inkml:trace>
  <inkml:trace contextRef="#ctx0" brushRef="#br0" timeOffset="51033.9591">3189 3148 27 0,'-10'0'13'0,"24"16"-8"0,-7-23 21 15,3 1-25-15,1-6 0 0,-1-1 1 0,8-3 0 16,-4 1-3-16,0 5 0 31,0 1 2-31,-3 6 1 16,0 3-3-16,-4 3 1 0,0 9-3 15,-4 4 1-15,-3 6-1 16,0 3 1-16,-3 6-1 16,-4-2 1-16,-4-1 0 15,0-3 1-15,1 3 2 16,3-6 1-16,3-3 0 16,-3-3 1-16,4-4-1 0,3-2 1 15,3-4 0-15,4-6 0 16,4-6-2-16,-8-4 1 15,8-5-1-15,-4-4 1 16,0 6-1-16,0-3 0 0,0 4 0 16,0 3 0-16,-7 9-1 31,-7 9 0-31,4 0-1 16,-1 10 1-16,-6 6-1 15,-1 3 0-15,0 10 1 16,8 3 0-16,-8 0 1 15,11-1 0-15,-7 4 0 16,14-6 0-16,-7 0 1 0,11-7 0 16,-1-6-2-16,1-6 1 15,0-4-1-15,6-5 1 0,4-4 1 16,8-9 0-16,-5-10-7 16,1-2 0-16,7-7-7 15,7-6 1-15</inkml:trace>
  <inkml:trace contextRef="#ctx0" brushRef="#br0" timeOffset="51332.9697">3679 3308 36 0,'-10'50'18'0,"28"3"-18"0,-15-40 25 0,11-4-24 16,7 1 1-16,1-4 1 15,2 0 0-15,1-6-2 16,-11-6 0-16,4-7 3 16,-1-5 0-16,-6-1 0 0,-1-9 1 15,-6-4 0-15,-4-2 0 16,-4-1-2-16,-13-2 0 16,-1 5-1-16,1 7 0 0,-1 9-2 15,-3 4 1-15,3 6-2 16,8 9 1-16,-1 0-8 15,0 0 1-15,11 0-9 32,4 0 0-32</inkml:trace>
  <inkml:trace contextRef="#ctx0" brushRef="#br0" timeOffset="51680.1034">4103 2812 41 0,'-7'7'20'0,"-14"24"-18"0,14-18 27 0,-4 5-26 16,-3 11 1-16,-4 5 2 15,1 7 0-15,2-7-8 16,1-2 1-16,11-4 4 16,-4 0 0-16,7-3-2 15,7 3 1-15,3-2-1 0,-3-8 0 16,15 7 0-16,2 4 0 15,12 5 0-15,-8-2 1 16,4-4 0 0,-4-3 1-16,-7 0 1 15,-7 0 0-15,-7 0-1 16,-17 0 0-16,-12-3 0 16,-2 0 0-16,-1 0-1 15,-10-6 0-15,-1-4-7 16,1-5 0-16,-4-11-12 15,1-8 0-15</inkml:trace>
  <inkml:trace contextRef="#ctx0" brushRef="#br0" timeOffset="52766.387">15565 6287 23 0,'-15'0'11'0,"12"-25"-3"15,6 19 12-15,5-7-17 0,2 0 0 16,4 1 1-1,4-1 0-15,3 1-6 0,14-4 1 16,4 0 4-16,3 1 0 16,4-1-3-16,-3 0 0 15,-5 1-5-15,-2-1 1 16,-5-6-6-16,-2 3 0 16</inkml:trace>
  <inkml:trace contextRef="#ctx0" brushRef="#br0" timeOffset="52919.9369">15857 5964 20 0,'-31'28'10'0,"-15"35"-6"16,25-51 12-16,-1 10-15 15,1 10 0-15,0 2 1 16,-4 10 0-16,4 3-4 31,4-3 1-31,2-3-4 16,8-4 0-16,4-11-2 0,3-8 1 0</inkml:trace>
  <inkml:trace contextRef="#ctx0" brushRef="#br0" timeOffset="53333.305">15737 6346 25 0,'-7'16'12'0,"-14"53"-12"15,14-53 23-15,0 9-21 16,0 9 0-1,-4-2 1-15,1 5 0 0,-4 4-4 16,-4 0 0-16,0 0 2 16,1-1 1-16,3-2-1 15,3-7 0-15,4-5-1 16,0-11 1-16,7-15-1 16,4-15 1-16,6-14-1 15,4-8 0-15,11-23 0 16,10-15 0-16,11-7 0 0,3 4 1 15,1 12 0-15,-8 10 0 16,-3 12 0-16,-4 12 0 0,-3 14 1 16,-7 5 0-16,-4 16-1 15,-3 16 1-15,-4 9 0 16,-4 16 0-16,-6 6-1 16,-8 7 1-16,-3-1 0 15,-3 7 0-15,-1-4-3 16,-3 4 0-16,-7 0-6 15,0-4 0-15,-4-8-5 16,7-11 0 0</inkml:trace>
  <inkml:trace contextRef="#ctx0" brushRef="#br0" timeOffset="53602.6932">15893 6560 29 0,'14'-19'14'0,"21"28"-12"0,-28-6 20 0,0 1-21 16,0 2 0-16,0 3 3 0,-3 4 1 16,-4-1-5-16,-4 4 0 31,-17 9 5-31,0-3 0 16,0-3-1-16,7-3 1 15,3-4-3 1,4-3 1-16,3-2-1 15,4-4 1-15,8-6-5 16,6-7 0-16,3-2-6 16,8-7 1-16,0-15-6 15,10-4 1-15</inkml:trace>
  <inkml:trace contextRef="#ctx0" brushRef="#br0" timeOffset="54101.8782">16524 6061 35 0,'-25'3'17'0,"8"16"-13"16,10-16 26-16,-7 3-29 16,-11 10 0-16,-14 6 0 15,4 3 1-15,0 0-3 0,3 7 1 16,0-4 0-16,7 3 1 16,4-3-1-16,4 1 1 15,2 2-1-15,5 4 1 31,3-1-1-31,0 10 1 0,0-6 1 16,0 2 0-16,0-2 0 16,3-4 0-16,1-2-1 15,-1-7 1-15,0-3 0 16,1-7 0-16,3-5-4 16,3-7 0-16,5-12-1 0,2-4 0 15,1-12 0 1,-1-19 0-16,4-12-1 0,11-16 1 15,7 9 1-15,0 6 1 16,-1 10 0-16,1 7 1 0,-4 11-1 16,-3 11 1-16,3 5 0 15,-3 10 1-15,-7 6 0 16,-4 10 0-16,-4 2 0 16,1 13 1-16,-8 7-1 31,-6 6 1-31,-4 6-1 15,-4 0 0-15,-3-3-5 0,-4 0 1 16,-6-4-5-16,-1-2 0 16,4-7-4-16,-4-6 1 15</inkml:trace>
  <inkml:trace contextRef="#ctx0" brushRef="#br0" timeOffset="54402.7944">16242 6610 25 0,'10'-13'12'0,"36"-15"-12"15,-32 19 21-15,1-1-19 16,2 1 1-16,1 3 0 0,-1-1 0 16,1 4-4-16,-4 0 0 15,-3 3 3-15,-1 6 1 16,-10 7-1-16,-3 9 0 0,-11-3 0 16,-7 3 1-16,-1 3-1 31,-6 3 1-31,0 0 0 15,3 0 1-15,4-6-1 16,7-3 0-16,3 0-1 16,1-7 1-16,3 4-1 15,7-10 0-15,3-2-1 0,11-4 1 16,8-7-3-16,6-8 1 16,4-7-8-16,6 0 1 15,1-3-7-15,7-13 1 0</inkml:trace>
  <inkml:trace contextRef="#ctx0" brushRef="#br0" timeOffset="54951.922">16648 6149 30 0,'-11'-3'15'0,"18"0"-9"16,0 0 19-16,0-1-25 15,4 1 1-15,3 3 0 16,3 0 0-16,1 0-1 0,3 0 0 15,4 3 1-15,0 1 0 16,-1 2-3-16,-2 3 1 16,-8 4-2-16,-11 2 0 0,1 4-2 15,-8 0 1-15,-10 3-1 16,0 6 1-16,0-3 2 31,-4 0 0-31,1-3 3 16,2 0 1-16,1 3 2 0,4-9 1 15,-1 0 0-15,4-4 0 16,0-2 0-16,0-4 0 0,3-6-2 16,4 0 0-16,0-6-1 15,4-7 0-15,3-3-2 16,0-2 1-16,0 2-2 16,0-3 1-16,-3 10-3 15,-4 2 0-15,-4 14 0 16,1 5 0-16,-4 7 0 31,0 6 0-31,-4 7 2 0,0 5 0 16,1 1 3-16,-1-1 0 15,1-5 0-15,3-1 1 16,3-3 0-16,1-3 0 0,3-6-1 16,3-3 1-16,4-7-1 15,4-2 1-15,3-7-1 16,3-7 0-16,8-5-6 15,7-1 0-15,7-9-8 16,7 0 0-16</inkml:trace>
  <inkml:trace contextRef="#ctx0" brushRef="#br0" timeOffset="55290.2542">17149 6444 39 0,'-11'72'19'0,"11"-9"-19"0,3-48 28 0,5 1-28 31,-1-4 1-31,3 1 1 16,4-7 1-16,4-3-2 16,3-15 0-16,4-13 2 0,7-16 0 15,-1-15 1-15,-2-1 1 0,-8 1 0 16,-7-4 0-16,-7 7-2 15,-18-4 1-15,-3 4-1 16,-3 6 0-16,-5 12-2 16,-2 14 0-16,-5 17-1 15,1 11 1-15,0 2-2 16,3 7 1-16,4 3-8 0,7 6 0 31,7-3-9-31,10-4 1 16,8 7-1-16,3-12 0 15</inkml:trace>
  <inkml:trace contextRef="#ctx0" brushRef="#br0" timeOffset="55655.255">17706 6099 52 0,'-4'-7'26'0,"-6"-5"-35"16,6 12 57-16,-3 3-47 15,-3 0 0-15,-1 0 1 0,-3 4 0 16,-4 2-3-16,4 0 0 0,7 4 1 16,0 0 1-16,11 5-1 15,-1 1 0-15,4 6 0 16,0 7 1-16,4 2 0 16,-1 1 0-16,5-1 1 31,-5-3 0-31,1 1 1 15,-4 2 1-15,-7 1-2 16,-4-4 1-16,-3 0-1 0,-3-2 1 16,-1-7-1-16,-7 0 0 15,-3-7-4-15,-3-5 1 16,-5-4-9-16,-2-3 1 16,-5 0-10-16,-3 0 1 0,-3-9-1 15,7-19 0-15</inkml:trace>
  <inkml:trace contextRef="#ctx0" brushRef="#br0" timeOffset="58206.2683">7578 5224 30 0,'-7'34'15'0,"-11"51"-8"0,18-54 16 16,-4 7-22-1,-3 12 1-15,-3 3 0 16,-1 10 0-16,1 3-3 16,-1 6 0-16,0-15 2 15,1-4 1-15,3-6-3 16,3-13 1-16,1-5-5 15,6-7 1-15,1-13-5 16,3-15 1-16,-4-16-3 16,1-16 1-16</inkml:trace>
  <inkml:trace contextRef="#ctx0" brushRef="#br0" timeOffset="58439.9053">7581 5305 24 0,'50'-34'12'0,"6"21"-12"15,-42 13 23-15,0 3-20 0,0 7 1 31,-3 2 2-31,0 4 1 16,-4 3-8-16,-7 6 1 16,0 6 6-16,-7 1 0 15,-1-4-2-15,-6-6 1 0,-7 0-2 16,-3-6 1-16,2-4-2 16,-2-3 1-16,6-5-5 15,4-11 0-15,3-11-5 0,8-1 1 16,13-3-8-16,15-6 0 15</inkml:trace>
  <inkml:trace contextRef="#ctx0" brushRef="#br0" timeOffset="58857.5828">7839 5403 37 0,'-25'72'18'0,"7"-50"-16"15,18-16 29-15,0-3-31 16,0-3 1-16,4-12 0 15,3-7 1-15,4-6-3 16,3-13 1-16,0 0 1 31,0-6 0-31,4 7-1 16,-1 5 0-16,4 4-3 16,-3 9 1-16,3 13-1 15,-3 6 1-15,-4 13-1 0,-4 6 0 16,-2 6 3-16,-1 6 0 15,3 0 2-15,-3 4 0 16,4-7 2-16,-1-6 0 16,5-9 0-16,2-10 1 15,4-10-1-15,0-11 0 16,1-1-2-16,-8-19 1 0,0 4-1 16,-7 2 1-16,-4 4-2 15,-6 3 0-15,-4 6 0 16,-7 3 1-16,3 4-1 15,1 3 1-15,-1-1-5 16,4 7 1-16,3 0-7 0,1 0 0 16,10 3-7-16,4 0 1 15</inkml:trace>
  <inkml:trace contextRef="#ctx0" brushRef="#br0" timeOffset="59041.9388">8315 5083 28 0,'-11'19'14'0,"1"12"-4"0,10-22 17 0,0 13-26 32,0 3 1-32,3 0 1 15,1-3 0-15,-1-3-4 0,4-6 0 16,0 2 2-16,1-2 0 16,2-7-7-16,1 1 1 15,3-11-6-15,3-5 0 16</inkml:trace>
  <inkml:trace contextRef="#ctx0" brushRef="#br0" timeOffset="59378.1129">8615 5098 41 0,'-4'7'20'0,"22"-1"-22"16,-7-9 36-16,3-3-34 15,0-4 1-15,0-2 0 16,4-4 0-16,-1 0-1 15,4 1 0-15,-7-1 1 16,1 0 1-16,-8 4-1 0,-7 5 0 16,-4 7-1-16,-7 4 1 15,-3 5-1 1,-7 7 1-16,-3 6 0 16,-5 3 1-16,5 0 0 15,2 3 1-15,5 6 0 16,6-2 1-16,8-1-2 0,3-3 1 15,3-6-2-15,1-3 1 16,3 3-1-16,7-12 0 16,0-4-4-16,4-9 0 15,3-4-8-15,4 1 0 16,6 0-5-16,1-7 0 16</inkml:trace>
  <inkml:trace contextRef="#ctx0" brushRef="#br0" timeOffset="59726.3797">9006 4898 39 0,'-17'6'19'0,"6"0"-15"0,8-3 31 15,-4 4-33-15,-4 5 1 32,-3 1 0-32,3-4 1 15,1 1-6-15,3-1 1 16,3 0 2-16,-3 4 1 15,7-1-2-15,7 1 1 0,-3 3 0 16,3-1 0-16,0 4 0 16,0-3 0-16,0 0 1 15,0 9 0-15,-3-3-1 16,-1 3 1-16,-3 0-1 16,0 3 1-16,-3-3 0 0,-5 0 0 15,1-6-1-15,-3-3 0 16,-1-7-7-16,4 0 1 15,-3-9-9 1,6-3 0-16,4-12-3 16,7-7 1-16</inkml:trace>
  <inkml:trace contextRef="#ctx0" brushRef="#br0" timeOffset="60077.6217">9215 4870 45 0,'-11'0'22'0,"0"-7"-23"0,8 10 44 16,-4 7-41-16,-11 5 0 16,-3 4 2-16,0 0 0 0,0 0-5 15,3 0 0-15,4 0 3 16,3-4 1-16,4 1-2 16,4 3 0-16,3-4-1 0,3 7 0 15,4-3 0-15,4 0 0 31,3 6 1-31,4 3 0 16,-4 0 0-16,0 4 1 16,0-7 1-16,-3-3 0 0,-4 0 0 15,-4 0 1-15,-3-3-2 16,-7 3 1-16,-3-10-1 16,-5 1 1-16,1-4-2 15,0 0 0-15,-3-2-8 16,-1-4 1-16,0-6-8 0,1 3 0 15,3 6-6-15,3 0 1 16</inkml:trace>
  <inkml:trace contextRef="#ctx0" brushRef="#br0" timeOffset="64191.0459">7080 7745 22 0,'-14'19'11'0,"11"-25"-3"0,6-4 12 0,4-15-16 15,7-22 0-15,7-19 2 31,4-12 1-31,7-10-9 16,3-25 1-16,8-9 5 0,9-7 0 0,15-2-2 16,8-11 0-16,-5 11-2 15,-10 12 1-15,-7 15-1 16,-4 7 1-16,-3 6-1 16,-7 9 1-16,-4 10-1 15,-6 13 0-15,-8 15 0 16,-4 6 0-16,-3 7 0 15,-3 9 0 1,0 6-1-16,-4 1 1 0,3 2 0 16,-6 4 1-16,3 2-1 15,-4 1 1-15,1 0 0 16,-4-1 0-16,3 1 1 16,-3 0 0-16,0 6-5 15,0 6 1-15,0-3-6 0,-3 4 1 16,-1 5-6-16,-3 4 0 15</inkml:trace>
  <inkml:trace contextRef="#ctx0" brushRef="#br0" timeOffset="64439.234">7624 6174 21 0,'-25'-6'10'0,"35"-19"-4"15,1 15 12-15,7-9-17 31,3-3 1-31,4-6 1 16,3-9 1-16,0 5-5 0,4-5 1 16,-1 2 2-16,-2 7 1 15,-1 9-1-15,-7 7 0 16,-3 8-1-16,-1 11 1 0,-3 8 0 16,-6 17 0-16,-5 8 0 15,-3-2 1-15,0 3-7 16,-3 0 1-16,-1-4-7 15,-3-5 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59:36.9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9913 853 35 0,'0'0'17'0,"39"-13"-15"16,-25 13 17-16,4 0-19 15,-1 3 1-15,1 7 0 16,-4-4 1-16,-7 9-2 16,-3 4 1-16,-8-6 1 15,-3 9 0-15,-7-3-1 16,-4 3 1-16,1 0-1 31,-8-4 1-31,-3-2-2 16,-4 0 0-16,11-4 0 0,7-2 0 15,3 8 0-15,4 8 0 0,7-5 0 16,7 5 0-16,0 8 1 16,4-6 0-16,-8 10 1 15,4-4 0-15,-7-2 1 16,-3 5 0-1,-4-5 0-15,-4-1 0 16,1-12-5-16,-5-3 0 16,-2-7-6-16,3-9 0 0,-4-13-6 15,0-15 1-15</inkml:trace>
  <inkml:trace contextRef="#ctx0" brushRef="#br0" timeOffset="215.5105">9733 975 31 0,'4'16'15'0,"-1"40"-5"0,-3-37 23 16,-3 15-29-16,-4 35 1 16,-4 22 1-16,-10 16 0 0,-4 9-8 15,4 9 0-15,0 13 5 16,0-9 1-16,7-23-3 16,-1-2 0-16,8-16-5 15,4-19 0-15,3-16-7 31,7-31 0-31,21-22-4 16,7-31 1-16</inkml:trace>
  <inkml:trace contextRef="#ctx0" brushRef="#br0" timeOffset="400.2531">10382 846 35 0,'-10'3'17'0,"10"16"-19"0,0-13 31 0,7 13-29 15,7 3 1-15,0 0 0 16,4 0 0-16,-1-6-1 16,1 0 1-16,0 2-5 15,-4-5 1-15,-4-1-7 0,1 7 1 16</inkml:trace>
  <inkml:trace contextRef="#ctx0" brushRef="#br0" timeOffset="580.3586">10238 1276 31 0,'-67'12'15'0,"52"17"-6"0,15-26 21 0,4 0-25 16,7 0 0-16,10-9 2 16,11-7 1-16,6 1-10 31,5-10 0-31,-5 0 6 16,1 3 0-16,4-9-7 15,-5 6 0-15,1 3-6 16,0 6 1-16,-7 1-7 0,-4 2 1 15</inkml:trace>
  <inkml:trace contextRef="#ctx0" brushRef="#br0" timeOffset="965.1711">10403 1445 39 0,'-60'91'19'0,"-42"-3"-20"0,81-60 33 15,0 0-30-15,-4 7 0 16,0 3 3-16,4 2 0 15,7-11-5-15,4-8 0 16,2-8 5-16,8-13 1 16,8-6-2-16,6-10 1 15,14-3-2-15,14-6 0 16,8-3-2-16,-1 3 1 16,-3 6-2-1,0 6 1-15,0 4-2 16,-8 0 1-16,-2 12 1 15,-8 12 1-15,-3 1 0 0,-11 16 1 16,-4 11 0-16,-6 1 0 16,-8 0 1-16,-3 0 0 15,-3-9-2-15,-1 2 1 16,-3-18-1-16,3-6 1 0,1-4-2 16,-4-6 1-16,-4-6-8 15,0-19 0-15,4-6-12 16,11-16 0-16,13-6-3 15,1-22 1-15</inkml:trace>
  <inkml:trace contextRef="#ctx0" brushRef="#br0" timeOffset="1417.7705">11303 922 25 0,'-32'18'12'0,"4"17"-9"0,21-16 13 16,-7-1-16-16,-7 8 1 16,0 2 0-16,-1 0 1 0,5-3-4 15,3-3 1-15,3-6-6 16,7-4 0-16,12-12 0 16,6 0 0-16</inkml:trace>
  <inkml:trace contextRef="#ctx0" brushRef="#br0" timeOffset="1581.9016">11472 1053 23 0,'-10'0'11'0,"-43"32"-12"0,35-32 22 0,-7 9-21 16,-3 7 0-16,-3 9 0 16,-1 3 1-16,4 6-1 15,3 1 0-15,4-7-4 16,7-3 1-16,3 0-4 15,7-12 1-15</inkml:trace>
  <inkml:trace contextRef="#ctx0" brushRef="#br0" timeOffset="1747.5285">11229 1254 22 0,'7'0'11'0,"-7"12"-8"0,4-2 18 0,-4 12-20 16,0 3 0-16,0 9 2 31,0-2 0-31,0-1-4 15,0 0 1-15,0 1-1 16,3-10 1-16,1-7-6 16,-1 1 1-16,8-13-4 0,13-12 1 15</inkml:trace>
  <inkml:trace contextRef="#ctx0" brushRef="#br0" timeOffset="2502.867">11737 893 24 0,'-11'10'12'0,"-24"27"-11"16,24-18 22-16,-6 13-20 16,-4-4 1-16,-4 0 1 15,-3 3 1-15,3-2-8 0,7-1 1 16,4-9 3-16,4-4 1 16,6 4-2-16,4-16 0 15,7-3-1-15,4-3 1 16,3-6-1-16,0-7 1 0,4 3 0 15,3 1 0-15,-4 2-1 16,1 7 1-16,-4-6-1 31,-3 0 0-31,-4 9 0 16,-7 3 0-16,-4 6 0 16,1 7 0-16,-4-4 0 0,-4 10 0 15,1-3 0-15,-1-6 1 16,4 2-1-16,0 1 0 15,3-7 0-15,1 1 1 16,-1-1-1-16,4-9 0 0,0 0-2 16,0 0 1-16,7-9-2 15,0-1 1-15,0 1-2 16,1 0 1-16,-1-1 0 16,-4 4 0-16,-3 6 0 15,-3 6 1-15,-1 4 1 16,-3 8 0-16,0 7 2 0,-4 7 0 31,4-4 0-31,0 7 0 16,0-4 0-16,4-3 1 0,-4-6 0 15,3 0 1-15,4-3-2 16,0-7 1-16,0-8-1 16,4-1 1-16,-1-13-1 15,4 1 0-15,4-16-1 16,3-3 1-16,4-1-1 15,-1-2 1-15,1 3-2 0,-1 9 1 16,-2 3-1-16,-8 4 0 16,-4 12 1-16,-6 9 0 15,-4 1 0-15,-4 11 1 0,0 5 0 16,1 5 1-16,-1 3-1 16,1-2 1-16,3-4-1 31,0-3 1-31,3-6-1 15,4 0 1-15,4-7-2 16,3-2 1-16,3-10-4 16,4-7 1-16,4-8-6 15,7-7 1-15,6-3-5 0,15-13 1 16</inkml:trace>
  <inkml:trace contextRef="#ctx0" brushRef="#br0" timeOffset="2965.6754">12093 1034 28 0,'-39'0'14'0,"36"7"-10"16,6-10 23-16,4-1-26 15,4 1 1-15,3 0 0 16,0 3 1-16,0-6-4 16,0 3 0-1,-3 3 2-15,0 0 1 16,-4 9-1-16,-4 4 0 15,-3 2 0-15,-3 7 0 0,-1 7 0 16,-3-8 1-16,-3 5-1 16,-1-8 0-16,0 4 0 15,4-9 1 1,-3-7-1 0,3-3 0-16,0 4-4 15,0-14 1-15,0-2-5 16,-1-4 1-16,1-9-4 0,0 7 0 15,4-4-1-15,-1 6 1 0,4-5 5 16,-3-1 0-16,-1 9 5 16,4 4 1-16,-3 12 4 15,-1-3 1-15,1 4 2 16,-4 2 0-16,0 10-3 31,0 0 1-31,-1 9-4 16,-2 10 0-16,-4 2-4 0,0 4 0 15,3-6-7-15,4 6 0 16</inkml:trace>
  <inkml:trace contextRef="#ctx0" brushRef="#br0" timeOffset="3185.7587">11638 1690 28 0,'-32'6'14'0,"36"-6"-8"15,-4 0 21-15,7 0-25 16,7-12 1-16,4 5 0 0,3-2 1 16,4-7-5-16,-1-9 0 15,5 3 2-15,2 0 1 16,1 7-6-16,-7-1 0 0,-8 6-4 16,-6 10 1-16,-15 4-5 15,-6 8 1-15</inkml:trace>
  <inkml:trace contextRef="#ctx0" brushRef="#br0" timeOffset="3535.6999">11613 1793 24 0,'-45'66'12'0,"-22"6"-4"0,52-56 21 15,1 3-26-15,0-4 0 16,7-2 2-16,4-4 1 0,10-2-6 16,7-10 0-16,7-10 4 15,0-6 1-15,4-9-2 16,3-7 1-16,4 1-4 15,3-4 0-15,-3 4-4 16,0-1 1-16,-4 7-4 16,-3 3 0-16,-8 3-1 15,-3 6 0-15,-7 1 2 0,-3 8 0 16,-8 7 3-16,-3 10 1 31,-3 9 2-31,-4 9 1 16,-4 16 0-16,0 9 1 0,1 10-1 15,-1 0 1-15,4-7-1 16,0 4 0-16,3-7 0 16,4-3 0-16,0-6-3 15,4-3 0-15,3 3-3 16,0-19 0-16,3-3-3 16,4-13 1-16</inkml:trace>
  <inkml:trace contextRef="#ctx0" brushRef="#br0" timeOffset="3769.5297">11680 2116 26 0,'-14'-6'13'0,"-14"28"-9"0,21-13 24 0,-4 4-24 15,1 3 1-15,-1-7 3 16,-3 4 1-16,0-1-10 16,7-3 0-16,0 1 7 31,0-1 0-31,10-6-1 0,5 1 0 15,2-4-3-15,8-7 1 16,6 1-3-16,8-3 1 16,3-13-7-16,15-3 0 15,13-7-8-15,8-12 0 16,10-6-2-16,-10 0 1 16</inkml:trace>
  <inkml:trace contextRef="#ctx0" brushRef="#br0" timeOffset="3969.6823">12675 1107 47 0,'-14'9'23'0,"18"10"-34"0,-1-13 48 0,1 3-37 31,3 4 1-31,0 3-6 0,3-4 0 0,1 4 0 31,0 0 0-31,-4 2-7 16,0 4 1-16</inkml:trace>
  <inkml:trace contextRef="#ctx0" brushRef="#br0" timeOffset="4169.759">12256 1677 39 0,'-50'28'19'0,"25"-9"-16"0,25-16 35 0,0-3-33 16,11-3 1-16,7-6 0 15,6-1 1-15,19-5-10 16,10-7 1-16,7-3 4 16,7-7 0-16,-7 1-7 15,-4-3 0-15,0-1-7 16,-3-3 0-16,-3 10-4 0,-4 3 1 16</inkml:trace>
  <inkml:trace contextRef="#ctx0" brushRef="#br0" timeOffset="4557.4117">12622 1618 40 0,'-67'72'20'0,"-49"19"-24"16,88-60 37-16,3 7-33 16,-3 6 0-16,3 0 1 15,4-4 0-15,3-5-1 16,4-10 1-16,7-9 1 0,7-13 1 15,7-13-1-15,7-5 1 16,18-10-1-16,10-7 1 0,11 4-1 16,0 0 0-16,-7 6-1 15,-4 9 1-15,-3 4 0 32,-7 9 1-32,-7 12 1 0,-4 13 0 0,-7 10 0 31,-7-1 1-31,-3 10 0 15,-8-6 0-15,-3 0-2 0,0-4 1 0,-11-6-1 16,1-3 0-16,-5-6-2 0,1-6 1 16,4-7-2-16,3-9 0 31,3-3-7-31,7-16 0 0,11-22-9 0,8-13 0 31,13-5-5-31,7-4 1 0</inkml:trace>
  <inkml:trace contextRef="#ctx0" brushRef="#br0" timeOffset="4749.575">13483 1116 55 0,'-46'12'27'0,"18"23"-30"15,25-19 51-15,-1-4-48 16,4 4 0-16,0 0 1 15,4 2 0-15,-1 1-5 16,4 0 0-16,4 0-6 16,-4 0 1-16,-4 3-7 15,4 0 0-15</inkml:trace>
  <inkml:trace contextRef="#ctx0" brushRef="#br0" timeOffset="4934.0529">13226 1542 55 0,'-18'16'27'0,"11"19"-33"16,7-29 50-16,3 3-44 16,1 1 1-16,3-1-4 0,4 0 1 15,-1 1-4-15,4 2 0 16,0 1-7-16,1 3 0 16,2 2-2-16,-3 4 0 31</inkml:trace>
  <inkml:trace contextRef="#ctx0" brushRef="#br0" timeOffset="5070.5062">13247 2007 44 0,'-11'34'22'0,"4"-37"-23"15,7 6 45-15,0-3-44 16,4-6 1-16,3-10-1 16,3-3 0-16,4-12-5 15,4-7 0-15,3 1-4 0,4-1 0 16,3 4-5-16,4-7 0 15</inkml:trace>
  <inkml:trace contextRef="#ctx0" brushRef="#br0" timeOffset="5245.1192">13656 1357 49 0,'7'-9'24'0,"14"-7"-30"16,-7 7 48-16,4 0-42 31,0-7 1-31,-1-3-5 0,8-3 1 0,3-3-1 15,0 0 1-15,4 6-8 16,0-6 1-16,14-3-4 31,-4 0 0-31</inkml:trace>
  <inkml:trace contextRef="#ctx0" brushRef="#br0" timeOffset="5387.4201">13931 1072 44 0,'-35'38'22'0,"0"24"-32"0,28-43 44 16,0 13-40-16,-4 5 0 0,0 10-10 15,-3 3 0-15,-3 4 16 16,3-1 0-16</inkml:trace>
  <inkml:trace contextRef="#ctx0" brushRef="#br0" timeOffset="5918.9769">13614 1721 24 0,'-4'-6'12'0,"29"-19"-5"0,-15 19 20 16,1-4-24-16,10-2 0 15,0-4 1-15,1 3 1 16,2-5-7-16,4 2 1 16,1-9 3-16,-1 6 0 15,0 0-2-15,-3 3 1 16,-8 7-1-16,-2 3 0 15,-1 6 0-15,-7 3 1 0,-7 9-1 16,-7 10 1-16,-11 4 1 16,0 5 1-16,-3 0 2 31,0 13 0-31,-4 3 1 0,1 13 1 16,3-10 0-16,3 3 0 15,0-9-2-15,11-6 1 16,4-10-2-16,6-3 1 0,8-16-3 15,-1-5 0-15,4-11-1 16,4-8 1-16,3-10-1 16,0-4 0-16,1 1-1 15,-5 0 1-15,1 6-2 16,0 3 1-16,-1 3 0 16,-6 4 0-16,-1 3 0 0,1 2 0 31,-1 7 1-31,1 7 0 15,-4 2 0-15,0 0 0 0,0 4 0 16,0 3 0-16,0-1-1 16,-3-2 1-16,-1-4-9 31,4 1 1-31,8-1-12 16,-1-3 1-16,7 1-3 15,-4-14 0-15</inkml:trace>
  <inkml:trace contextRef="#ctx0" brushRef="#br0" timeOffset="20818.3132">16658 6092 31 0,'0'0'15'0,"39"7"-8"0,-25-14 15 15,4 1-22-15,6 3 0 16,5-6 1-1,2-1 0-15,1-2-1 0,3-4 1 16,-3-3-3-16,0 4 0 16,-7-1-3-16,-8 3 1 15,-6 1-4-15,-11-1 0 16,-4 4-1-16,-3-4 1 0,-7-2 3 16,-4-1 0-16,1 3 4 15,-11 4 0-15,6 12 4 16,1 3 1-16,0 16 1 15,4 3 0-15,-1 13 0 16,-3-3 0-16,3 8-1 16,-3 4 0-16,0 16-1 15,0 3 0-15,-4 16-1 16,0-7 1 0,0-12 0-16,4-10 1 15,4-6 0-15,-1-6 0 0,4-13 1 16,3-6 0-16,1-6 0 15,6-10 0-15,1-6-1 16,3 0 1-16,3-6-2 16,4-10 0-16,7-9-2 15,4-7 1-15,3-8-2 0,7-4 1 16,4-3-6-16,18-3 1 16,6-1-6-16,0 1 0 15,4 9-5-15,0-3 0 16</inkml:trace>
  <inkml:trace contextRef="#ctx0" brushRef="#br0" timeOffset="21205.0018">17293 5807 27 0,'4'-3'13'0,"-8"3"-8"0,4 0 18 15,-3 3-21 1,-1 7 0-16,-3 2 1 0,-4 4 0 15,-3 9-4-15,-3 0 0 16,-4 13 2-16,-4-1 1 0,0-2-2 16,-3 2 0-16,0-2 1 15,-4-1 0-15,7 1 0 16,4-7 1-16,7-3 0 16,3 0 0-16,4 3 0 15,7-12 1-15,0 6-1 0,4-6 0 16,3-4 0-16,-4 1 0 15,5 2 0-15,2 1 0 16,-3-3-1-16,0-4 1 16,0-3-2-16,0 4 1 15,0-4 0 1,0-6 0-16,1-6-2 0,-1 0 1 0,3-7-4 31,1 0 0-31,-1 1-6 16,1-7 0-16,-1-3-4 15,1-3 0-15</inkml:trace>
  <inkml:trace contextRef="#ctx0" brushRef="#br0" timeOffset="21537.6185">17184 6108 22 0,'0'-3'11'0,"7"0"-7"0,-7 3 15 0,7-6-16 16,0-1 0-16,0-5 1 15,4-1 0-15,-1 4-6 16,1 3 1-16,-4-1 3 15,0 4 1-15,-4 3-3 16,1 10 1 0,-4-1-1-16,-4 4 1 15,-3 2-1-15,0 4 1 16,0 3-2-16,0 0 1 16,4-3 0-16,-1 0 0 15,4-4 0-15,0-5 1 16,4-4 0-16,-1 0 1 0,4-3-1 15,0-3 1-15,0-3 0 16,0 0 0-16,0-3-2 16,1 3 1-16,-1 3-4 0,0 0 0 15,-4 3-6-15,-3 6 1 16,0 7-3-16,-3 6 1 16</inkml:trace>
  <inkml:trace contextRef="#ctx0" brushRef="#br0" timeOffset="21682.928">17219 6484 23 0,'-14'41'11'0,"3"-16"-3"0,11-22 19 0,0 1-24 16,0 2 0-16,0 0 2 16,0-3 1-16,4-3-8 15,3-6 1-15,4-3 4 16,3-10 0-16,3 0-8 16,4-3 1-16,11-6-7 31,7 6 0-31</inkml:trace>
  <inkml:trace contextRef="#ctx0" brushRef="#br0" timeOffset="22272.5616">17854 5669 25 0,'-14'3'12'0,"-4"16"-7"16,11-13 15-16,-3 10-19 15,-4 6 1-15,-4 9 0 0,-3 4 0 32,3-1-3-32,0-2 1 0,4-7-2 15,4-3 1-15,3-7-8 16,7-5 1-16</inkml:trace>
  <inkml:trace contextRef="#ctx0" brushRef="#br0" timeOffset="22457.1661">18020 5769 27 0,'7'-15'13'0,"-7"18"-11"15,-4-3 18-15,-6 6-20 16,-11 10 0-16,-4 0 2 16,0 6 0-16,-6-1-3 15,2 5 1-15,5 2-1 16,-1-6 0-16,7-7-6 15,1-2 0-15,6 3-2 0,4-10 1 0</inkml:trace>
  <inkml:trace contextRef="#ctx0" brushRef="#br0" timeOffset="22635.6445">17812 5970 29 0,'3'6'14'0,"1"35"-14"16,-4-35 29-16,0 10-28 15,-4-3 0-15,1 2 0 0,-4 4 0 16,0 0-1-16,3 0 0 15,1-3-2-15,-1-4 1 32,4-3-8-32,4-5 1 15,6-4-1-15,1-7 0 16</inkml:trace>
  <inkml:trace contextRef="#ctx0" brushRef="#br0" timeOffset="23354.6741">18193 5722 26 0,'-11'16'13'0,"-6"44"-16"0,9-51 24 15,-6 10-21-15,0 6 1 16,-3 3 0-16,-1-6 1 0,4 0-2 16,3-6 0-16,4-7 1 15,7 1 1-15,0-10-1 16,11-4 1-16,6-5-1 15,1 0 0-15,0-7 0 16,-1 3 0-16,-3 1-1 31,1-1 1-31,-1 4-1 0,-4 6 0 16,1 0 0-16,-4 0 1 16,-4 6-1-16,-3 6 0 15,-3 1 0-15,-1 2 0 16,-3 1 0-16,-3 5 1 0,3 1-2 15,0 0 1-15,3-10 0 16,1 1 0-16,3-4 0 16,0-3 0-16,3-9 0 15,1-3 0-15,-1-1 0 16,1 4 0-16,-1 0 0 0,1-4 1 16,-4 10-1-1,0 6 0-15,0-2-1 0,-4 2 1 16,1 10-1-16,-4 2 1 15,-4 1 0-15,-3 0 0 16,0 3-1-16,0 0 1 0,3 0 0 16,1-3 0-16,-1-4 0 31,4-2 1-31,3-4-1 16,4-2 1-16,4-7 0 0,7-4 0 15,3-2 0-15,0-3 0 16,0-1-1-16,0 1 1 15,0-4-1-15,0 4 1 16,-3-4-2-16,-1 7 1 0,-3 0 0 16,0 6 1-16,-3 3-1 15,-4 0 0-15,0 3 0 16,-4 1 1-16,4 2 0 16,-3 1 1-16,-1-4-3 15,4 0 0-15,0-3-3 0,0-3 0 16,4-3-4-16,3-3 0 15,0-4-3-15,4-2 1 32</inkml:trace>
  <inkml:trace contextRef="#ctx0" brushRef="#br0" timeOffset="23556.9403">18369 5873 24 0,'11'-19'12'0,"13"19"-11"0,-17-6 21 16,22 0-18-1,-8 2 1-15,-4 4 0 16,-2 4 1-16,-8 5-8 0,-7 7 0 16,-11-1 5-16,0 4 0 15,1 3-2-15,-1-9 0 16,1 5-3-16,3-8 1 0,-4-4-4 16,4-3 0-16,0-6-5 15,0-3 0-15</inkml:trace>
  <inkml:trace contextRef="#ctx0" brushRef="#br0" timeOffset="23674.7499">18369 5832 22 0,'0'6'11'0,"-3"13"-8"0,3-6 13 15,0 9-16 1,-4 0 1-16,1 3 0 0,-1 12 1 31,1-11-10-31,-1-1 1 16</inkml:trace>
  <inkml:trace contextRef="#ctx0" brushRef="#br0" timeOffset="23907.1298">18126 6303 26 0,'0'-13'13'0,"31"-21"-12"0,-23 24 19 15,2 1-20-15,4-4 1 16,0 1 1 0,0-1 1-16,1 1-5 15,-1 2 0-15,-4 4-4 16,1 3 1-16,-4 9-3 16,-4 3 1-16</inkml:trace>
  <inkml:trace contextRef="#ctx0" brushRef="#br0" timeOffset="24258.5312">17949 6478 29 0,'-81'38'14'0,"57"-4"-7"0,20-27 27 0,4-4-31 15,0-3 0-15,7-3 4 16,18-10 0-16,6-9-8 16,12 0 0-16,3-9 5 15,-4-10 1-15,-3 3-2 0,-4 1 0 31,-3 5-5-31,-4 1 0 16,-7 6-3-16,0 3 0 16,-7 6-1-16,-3 4 0 0,-7 5-1 15,-4 7 1-15,0 7 2 16,-4 2 1-16,-3 10 2 16,0 19 1-16,-4 2-1 15,1 14 1-15,-4-1 0 16,3-3 0-16,-3-9 0 15,3 3 0-15,4-10-2 16,4-2 1-16,-1-7-3 0,1-3 1 16,3-10-3-16,7-5 1 15,0-7-3-15,0-7 0 16</inkml:trace>
  <inkml:trace contextRef="#ctx0" brushRef="#br0" timeOffset="24452.2915">18172 6579 17 0,'-15'-16'8'0,"-30"47"2"16,34-18 12-16,-3-4-17 15,-4 4 0-15,1-1 3 16,3 1 0-16,3-1-11 16,7-2 1-16,4-4 6 31,7-6 1-31,8-3-3 16,6-3 0-16,3-10-5 0,1-12 1 15,3-1-9 1,1-5 1-16,2-10-2 0,5-3 1 15</inkml:trace>
  <inkml:trace contextRef="#ctx0" brushRef="#br0" timeOffset="25026.726">18736 5882 35 0,'11'-28'17'0,"17"6"-22"16,-18 13 34-16,5 3-29 15,2-7 0-15,4 7 0 16,1 3 0-16,-1 3 0 16,0 3 0-16,-4 6 0 15,1 1 1-15,0 11-1 16,-11 5 1-16,-4 2-1 16,-6 3 0-16,-4 7-1 0,-7-10 1 15,-11 3-1-15,-3 4 1 16,-4 2-1-16,0 1 1 15,-3 0 2-15,7-7 1 0,3-3 0 16,7-3 1-16,8-9 1 16,10-10 0-16,3-3-1 15,4-9 1-15,4-3-2 16,3-7 0-16,4 4-2 16,-1-4 1-16,1 0-4 15,0 1 1-15,-1-1-5 16,-3 0 0-16,1 4-5 15,-8 2 1 1,0-2-5-16,-7 2 1 16,-4-2 3-16,-3 5 1 0,-4 7 7 15,-3 4 0-15,-3 5 8 16,-1 7 0-16,-3 6 6 16,-4 6 1-16,4 9 2 15,0 14 0-15,0-1-3 16,3 3 0-16,7 0-4 15,8-2 1-15,3-4-3 16,11-3 1-16,3-7-3 0,3-5 0 16,8-10-4-16,7-10 1 15,7-9-8-15,-1-6 1 16,22-6-10-16,4-13 0 16</inkml:trace>
  <inkml:trace contextRef="#ctx0" brushRef="#br0" timeOffset="26091.1369">18785 6108 16 0,'4'-6'8'0,"3"0"4"0,-3-1-5 0,-1 1-5 16,-3 6 0-16,0 0 2 16,0 0 0-16,0 3-4 15,-3 0 1-15,-1 7 3 16,-3 2 0-16,0 7-1 16,0 3 1-1,0 0-2-15,0-3 1 16,0 9-3-16,3-6 1 15,1-3-6-15,-1-4 0 0,4 1-5 16,7-6 1-16</inkml:trace>
  <inkml:trace contextRef="#ctx0" brushRef="#br0" timeOffset="26777.0202">19505 5685 21 0,'4'-38'10'0,"-1"35"-4"0,-3 6 13 16,-3 7-15-16,-8-1 0 0,-3 10 1 16,-4 6 0-16,-3 9-7 15,-7 13 0-15,0 0 5 16,3 7 0-16,-3-10-3 15,3 0 0-15,4-10-4 32,3-3 0-32,8-9-3 15,3-6 0-15,3-7-1 16,8-5 1-16,3-4 2 16,0-7 1-16,3-5 5 0,4-4 1 15,4-9 4-15,7 0 1 16,7-10 0-16,3-2 0 15,18 2-1-15,3-2 0 0,1 5-2 16,-4 4 0-16,-8 12-4 16,-6 4 0-16,-7 6-5 15,-11 9 1-15,-3 6-6 16,-8 10 0-16</inkml:trace>
  <inkml:trace contextRef="#ctx0" brushRef="#br0" timeOffset="26958.2232">19470 6130 23 0,'-57'28'11'0,"15"-6"0"16,35-19 13-16,0 1-22 16,3-1 1-16,1-3 0 15,3 0 1-15,7-7-6 16,4-2 1-16,3-4 3 16,0 1 0-16,3 3-3 0,1-1 0 15,3-2-5-15,-3-1 0 16,14-3-4-16,-1 7 0 15</inkml:trace>
  <inkml:trace contextRef="#ctx0" brushRef="#br0" timeOffset="27110.6749">19734 5917 27 0,'-14'0'13'0,"-14"22"-9"0,17-13 21 0,-10 10-24 16,-7 6 1-16,-4 0-1 15,1 7 1-15,-5 2-3 16,1 4 1-16,0 6-1 15,-1-1 0-15,8-5-4 16,7 0 1 0,7-7-6-16,3-6 1 15</inkml:trace>
  <inkml:trace contextRef="#ctx0" brushRef="#br0" timeOffset="27273.2021">19346 6331 24 0,'4'-19'12'0,"10"0"-2"15,-7 16 18-15,0 0-26 16,4 3 1-16,-1 3 0 15,1 0 1-15,3 3-5 16,4 1 0-16,-4 2-1 0,3-6 1 16,12-3-8-16,2-6 0 15,8 0-2-15,-4-10 1 16</inkml:trace>
  <inkml:trace contextRef="#ctx0" brushRef="#br0" timeOffset="27543.3101">19861 6108 41 0,'0'10'20'0,"18"-4"-25"16,-7-6 42-16,3-3-34 15,3 0 0-15,12-4 1 16,-5-2 1-16,-3-7-6 16,4-6 0-16,-4-3 5 31,-7-6 1-31,-3 3-2 0,-4 2 0 15,-7 5 0-15,-3 2 0 0,-8 6-1 16,-3 7 0-16,-4 0-2 16,-3-1 1-16,0 4-4 15,3 3 0-15,1 7-7 16,6 2 1 0,0 0-8-16,11-2 1 15</inkml:trace>
  <inkml:trace contextRef="#ctx0" brushRef="#br0" timeOffset="27845.525">20817 5704 34 0,'-45'50'17'0,"-37"75"-17"16,65-87 22-16,-8 9-22 0,-7 6 1 0,1 10-1 15,-1 9 1-15,0 3-1 32,4-3 0-32,3-9 0 15,4-3 0-15,0-20-2 16,10-11 1-16,4-14-3 15,4-11 0-15,6-17-3 16,1-22 0-16,3-8-2 0,0-8 0 16</inkml:trace>
  <inkml:trace contextRef="#ctx0" brushRef="#br0" timeOffset="28044.7258">20539 5989 26 0,'35'-22'13'0,"11"0"-14"16,-25 22 25-16,7 9-21 15,4-5 0-15,-4 5 2 16,-7 4 1-16,-3-1-7 15,-7 4 1-15,-15 3 4 0,-7-1 0 16,-13 8-1-16,-4 2 0 16,-4 3-1-16,0-3 0 15,0 1-2-15,4-1 1 16,7-3-7-16,3-6 1 16,8-10-7-16,10-3 0 15</inkml:trace>
  <inkml:trace contextRef="#ctx0" brushRef="#br0" timeOffset="28411.691">20966 6049 36 0,'-15'9'18'0,"-16"22"-15"0,20-24 28 15,-6 5-29-15,-5 7 1 16,1 3 1-16,4-3 1 15,6 0-7-15,4-4 1 0,7-5 3 16,3-1 1-16,4-3-2 16,8-6 0-16,2-6-1 15,-3-3 1-15,0-4-1 16,1-3 1 0,-1 4-1-16,0-1 0 15,0 1-1-15,-7 2 1 16,0 4-1-16,0 0 1 15,-3 6 0-15,-1 0 0 16,-3 3 0-16,0 3 1 16,0 4-1-16,-3 2 1 0,-1 1-3 15,1-1 0-15,-1-2-5 16,0-1 0-16,4-3-7 16,8-3 1-16</inkml:trace>
  <inkml:trace contextRef="#ctx0" brushRef="#br0" timeOffset="28609.9126">21089 6039 28 0,'7'-34'14'0,"21"18"-4"0,-17 7 19 0,0-4-28 15,13-6 0-15,8 7 1 16,0-4 0-16,-1 0-3 31,1-6 1-31,0 4-1 16,-4-4 1-16,-3 0-4 15,-7 6 0-15,-1 3-7 16,-6 1 0-16,-1 9 0 0,4-10 0 16</inkml:trace>
  <inkml:trace contextRef="#ctx0" brushRef="#br0" timeOffset="28776.1663">21364 5578 34 0,'-14'13'17'0,"-4"31"-18"16,11-32 35-16,-7 26-34 15,-7 9 1-15,-4 12 0 0,-3 7 0 16,0 0-2-16,0 3 1 16,3-6-5-16,7 3 0 15,8 0-6-15,3 3 1 16</inkml:trace>
  <inkml:trace contextRef="#ctx0" brushRef="#br0" timeOffset="28959.9708">21375 5857 39 0,'35'-34'19'0,"11"-16"-25"16,-35 40 32-16,3-5-26 0,3 2 1 15,1 0-2-15,3-2 0 0,-3 2-4 16,-1 1 1-16,-3 2-6 15,1 4 1-15</inkml:trace>
  <inkml:trace contextRef="#ctx0" brushRef="#br0" timeOffset="29111.407">21639 5610 25 0,'-7'3'12'0,"-3"12"-5"16,10-8 17-16,-7 5-22 15,0 10 0 1,-4 9 1-16,-3 20 0 0,-4 5-4 15,-3 7 1-15,0-4-2 16,-4 4 1-16,1-10-9 16,6 1 1-16</inkml:trace>
  <inkml:trace contextRef="#ctx0" brushRef="#br0" timeOffset="29445.7788">21622 6089 28 0,'17'-22'14'0,"12"-37"-13"0,-19 46 19 16,1-9-19-16,-1-3 1 0,1 3 0 31,-4 0 0-31,-3 4-2 16,-4 5 0-16,-4 7 3 15,-7 6 1-15,-6 15 0 16,-4 7 1-16,-1 3 0 15,1 13 0-15,4-7 0 16,-1 4 0-16,7-1-2 16,4-2 1-16,0-1-3 0,7-6 1 15,0-3-1-15,4-6 1 0,3-4-2 16,3-2 1-16,1-7-6 16,3-6 1-16,0-7-6 15,4-5 0-15,0-1-5 16,-4-3 0-16</inkml:trace>
  <inkml:trace contextRef="#ctx0" brushRef="#br0" timeOffset="29645.8555">21798 6036 37 0,'-10'19'18'0,"-19"18"-16"0,26-33 31 32,-1 2-25-32,1 0 1 15,3-3 0 1,0-3 0-16,3-6-13 15,8 0 0-15,3-10 9 16,4-3 0-16,-1-6-9 16,4 3 1-16,1-3-6 15,2 3 0-15,1 0-7 16,3 13 1-16</inkml:trace>
  <inkml:trace contextRef="#ctx0" brushRef="#br0" timeOffset="29978.4551">22052 5964 28 0,'-7'19'14'0,"-7"25"-2"0,14-35 16 0,-4 0-23 16,1 1 1-16,-4 2 3 16,3-2 0-16,-3-1-11 31,4-3 0-31,-4 1 7 0,7-7 1 16,0 0-3-16,3-7 0 15,4-11-2-15,4 2 0 16,-1-6-1-16,5-3 1 15,-1 0 0-15,3 0 0 16,4 3 0-16,1 0 0 0,-1 3 1 16,4 7 0-16,-4-1 0 15,0 0 1-15,4 10-1 16,3 0 1-16,0 9-1 16,-7 1 0-16,-3 8-1 15,-1 4 0-15,-6 3-1 16,-7-3 0-16,-1 0-7 15,1-4 0-15,-1 1-11 0,4-3 1 16,-7-13-2-16,0 0 1 0</inkml:trace>
  <inkml:trace contextRef="#ctx0" brushRef="#br0" timeOffset="34484.7878">22878 5760 36 0,'14'-3'18'0,"18"-25"-19"0,-25 25 32 0,10-1-30 15,1-2 1-15,3-3 0 16,4-4 0-16,-4 1-3 0,0-4 1 16,0-3 2-16,-3 4 0 15,-4-1-4-15,0 3 0 16,-3 4-3-16,-4 3 1 16,-7 6-3-16,-4 3 1 0,1 6-1 31,-11 4 0-31,-4 6 3 15,-3 12 1-15,-4 10 3 16,-3 3 0-16,-4-4 1 16,0 4 1-16,1-3 1 15,9-3 0-15,5-7 1 16,3-6 0-16,3-3-1 16,4-6 0-16,3-4-1 0,8-6 1 15,10-6-2-15,4 4 1 16,3-11-1-16,4-2 0 0,6 0-1 15,-2-1 1-15,-1-2-1 16,-7 5 1-16,-3 1-1 16,-4 0 0-16,-4 6 0 15,-3 6 1-15,-7 0-1 16,-7 10 1-16,-3 0-1 16,-4 2 0-1,-1-2 0-15,1-3 1 16,0-1-1-16,4-2 0 15,3-4-1-15,3-3 1 16,11 0-4-16,4-6 0 0,10-6-7 16,0-10 1-16</inkml:trace>
  <inkml:trace contextRef="#ctx0" brushRef="#br0" timeOffset="35383.1552">23541 5446 23 0,'-4'0'11'0,"-13"4"-5"0,10 2 12 0,-11 6-15 31,-7 7 0-31,-6 6 0 16,-1 10 1-16,-3 9-5 15,-4 6 0-15,0 13 3 0,7-7 0 16,4-12-2-16,7-10 1 0,7-5-1 16,7-14 1-16,3-15-1 15,11-12 0-15,7-10 0 16,11-9 1-16,7-4-1 16,14 1 0-16,6 2 0 15,1 4 0-15,4 3 0 0,-11 0 0 31,-8 6 0-31,-2 6 1 16,-4 4 1-16,-8 3 0 16,-6 6 1-16,-4 3 0 15,-7 6 0-15,-7 7 1 0,-3 3-1 16,-5 9 0-16,-6 3 0 16,-10 7 0-16,-8 9-1 15,-14 3 0-15,0 4-1 0,-3-11 1 16,-4 4-2-16,3 0 1 15,8-3-1-15,3-6 1 16,8-7-5-16,6-9 1 16,7-6-7-16,4-7 1 0,4-9-6 15,6-6 1-15</inkml:trace>
  <inkml:trace contextRef="#ctx0" brushRef="#br0" timeOffset="35552.2614">23213 5958 24 0,'14'-29'12'0,"11"23"1"16,-15 9 15-16,1 4-24 15,-1 5 1-15,4 13 4 32,-3 0 0-32,3 0-11 15,0 4 0-15,11-1 7 16,7 0 0-16,3-3-7 0,14-3 0 16,-6-3-10-16,-5-3 0 0,5-10-2 15,-1 0 0-15</inkml:trace>
  <inkml:trace contextRef="#ctx0" brushRef="#br0" timeOffset="36119.334">23908 5566 36 0,'10'-10'18'0,"61"1"-25"16,-50-1 34-16,7-5-27 31,0 2 0-31,4-2 0 16,-4-7 1-16,-6 9-2 16,-5 4 1-16,-6 5 0 0,-4 11 1 15,-11 2-1-15,-6 7 0 16,-4 3 0-16,-7 6 0 0,-4 3 1 15,-3 0 0-15,3 4 0 16,0-4 0-16,8 0 0 16,2-6 1-16,5-6 0 15,3-1 0-15,3-8-1 16,4-7 0-16,7-7 0 31,0-2 0-31,4-7-3 0,3-3 0 16,0-9-4-16,7 3 1 15,-3-9-4-15,0-7 1 16,-4-6 0-16,0 0 0 0,4 12 5 16,-8 1 0-16,-6 12 6 15,-4 22 1-15,0 6 3 16,-7 13 0-16,-4 9 0 16,0 3 1-16,-3 7-4 15,0 3 0-15,0 3-2 16,0 6 1-16,0 6-4 15,-4-2 1-15,4-7-4 0,-4-3 0 16,4 3-5-16,0-10 0 16,0-8-2-16,0 2 1 0</inkml:trace>
  <inkml:trace contextRef="#ctx0" brushRef="#br0" timeOffset="36535.2572">23872 5926 17 0,'11'-31'8'0,"3"-16"-5"16,-7 31 12-16,4 1-15 31,6-4 0-31,5 3 0 16,-5 0 1-16,-3 4-2 0,0 2 1 15,-6 10 0-15,-8 0 0 16,-8 19 0-16,-2 3 1 16,-4 6 0-16,0 13 1 0,-4-3 2 15,4 6 0-15,0-10 1 16,3-6 0-16,4-3 0 15,0-3 0-15,4-3-2 16,3-6 1-16,3-10-2 16,4 3 0-16,7-12-1 15,7-10 1-15,11-3-2 0,-4-9 1 16,1 3-1-16,-1-3 1 31,-3 0-2-31,-4 6 1 0,0 9 0 16,-3 1 0-16,-4 12 1 15,-7 0 0-15,-4 9 0 16,-3 0 0-16,0 7 0 16,0-3 1-16,-3 9-3 15,3-10 1-15,3 4-6 16,4-10 1-16,4-3-7 16,-1 0 0-16</inkml:trace>
  <inkml:trace contextRef="#ctx0" brushRef="#br0" timeOffset="37036.7372">24388 5459 22 0,'-18'-6'11'0,"7"47"-5"16,8-32 11-16,-1 3-16 16,-3 1 1-1,-3 3-1-15,-1 6 1 16,0 0-2-16,1-4 0 0,-1-2 1 16,4-3 1-16,4-4-1 15,-1-6 0-15,4-3 0 16,4-9 1-16,3-4-1 0,3 1 0 15,4-1 0-15,4 1 0 16,0 2 0-16,-1-2 1 16,1-1-1-16,0 4 0 15,-1-1 0-15,1 7 1 0,10-3-1 16,-7 0 0-16,0 2 0 16,1 4 0-16,-5 0-1 15,-3 0 1-15,-3-3 0 31,-4 6 0-31,0 4-1 16,-3-4 1-16,-1 3 0 0,-3-3 0 16,0 0-2-16,0-3 0 15,0 4-5-15,-3-1 1 16,-1 0-5-16,-3 3 0 16,3 0-2-16,1 4 1 0</inkml:trace>
  <inkml:trace contextRef="#ctx0" brushRef="#br0" timeOffset="37587.0301">24349 5769 22 0,'-4'-3'11'0,"11"-3"-11"15,-3 0 20-15,-1 0-18 16,4-4 0-16,4 4 2 16,0-4 0-16,3 4-5 31,0 0 1-31,0 0 3 16,0-1 0-16,7 4-1 15,-3 0 1-15,-1 0-1 16,1 3 0-16,-4 0 0 0,-3 3 1 15,-4-3-1-15,0 6 1 16,-7 4-1-16,0-1 1 0,-7 1-1 16,-4 5 0-16,1 1-1 15,-4 3 1-15,-4 0-1 16,0 6 0-16,-3-3-1 16,-4 0 0-16,4-4-5 15,4-5 0-15,-1-4-7 16,4-6 1-16,3-6-2 15,4-6 0-15</inkml:trace>
  <inkml:trace contextRef="#ctx0" brushRef="#br0" timeOffset="37682.6981">24345 5791 24 0,'7'-25'12'0,"11"47"-13"0,-11-15 21 0,4-4-20 16,-1 3 1-16,4-3-3 15,0 7 1-15,-3-7-6 16,7 3 1-16</inkml:trace>
  <inkml:trace contextRef="#ctx0" brushRef="#br0" timeOffset="38370.0203">24402 5995 24 0,'-18'10'12'0,"-14"12"-10"0,25-19 18 15,-3 6-18-15,-5 4 1 0,1-1 2 16,0-5 0-16,4-1-6 0,-1 0 0 16,4 0 4-16,4-3 1 31,-1-3-2-31,4 4 0 16,7-4-1-16,0 0 0 15,4 3-1-15,3-3 0 16,-4 0-1-16,4 0 1 0,-3 0 0 15,0 0 1-15,-4 0-1 16,-4 3 0-16,-3 3 0 16,0 0 0-16,-3 4 0 15,-1-1 1-15,1 1-1 16,-1-1 1-16,4 0-1 0,0-2 1 16,0-1 0-16,0-3 0 15,0-3 0-15,0 0 1 16,4-3-1-16,3-6 0 0,0-1-1 15,0-2 1-15,0-1-2 16,0 4 1-16,0-4-2 16,0 4 1-16,0-4-1 15,-3 1 1-15,-1-1-1 32,-3 4 1-32,0 9 0 15,0 0 1-15,0 9-1 16,-3-3 1-16,-1 4 0 15,1 5 1-15,-4 11 0 0,3 2 1 16,-3 16 1-16,3 9 0 16,-3 7 0-16,0-1 1 0,0-2-1 15,0-7 1-15,-3-6 0 16,-1 0 0-16,0-10-1 16,1-6 0-16,-1-3 0 15,1-9 0-15,-1-3-1 16,1-7 1-16,-1-3-2 15,0-6 1-15,1-7-4 16,-1-8 0-16,1-14-7 0,-1-5 1 16,11-14-9-16,-3-2 0 0</inkml:trace>
  <inkml:trace contextRef="#ctx0" brushRef="#br0" timeOffset="39637.6253">25569 5434 29 0,'-10'0'14'0,"-18"34"-6"0,17-21 14 0,-7 0-21 31,-6 5 0-31,-8 7 0 16,0 7 1-16,-7-1-3 0,-7 7 1 15,1 6 0-15,-8 0 0 16,7-1-2-16,7-8 1 16,7-7-1-16,8-9 0 0,6-3-1 15,4-10 1-15,7-3 1 16,3-3 0-16,18-6 2 0,7 0 0 15,8-1 0-15,2-2 1 16,8-1 0-16,-3-2 0 16,-1-4-1-16,0-6 0 15,0 3-1 1,1 1 1-16,-5 2-4 16,-6 3 0-16,-7 7-3 15,-8 3 0-15,-10 3-2 16,-7 13 1-16,-7 9 0 15,-7 6 0-15,-14 0 5 16,-11 6 1-16,-7 4 4 16,4 3 0-16,3 0 4 0,7-13 1 15,11-3 0-15,6 0 0 16,12-3-1-16,3-6 0 0,7-4-3 16,10-2 1-16,8-7-2 15,7-3 0-15,3-7-1 16,4-5 0-16,0-7-3 15,3-12 0-15,-3-1-4 16,-1-8 1-16,-3-4-4 16,-3-3 1-16,-4 6-4 15,-3 0 1 1,-4 0 0-16,-3 4 1 16,-4 5 6-16,-4 4 1 15,-3 13 4-15,-3 8 0 16,-1 7 5-16,-3 10 1 0,-3 12 1 15,-5 21 0-15,1 20-2 16,-3 9 1-16,-8 4-1 16,-7 11 0-16,-3 11-1 15,-11 8 0-15,0-2-1 16,4-16 0-16,3-7-1 0,4-6 0 16,7-15-1-16,3-10 0 15,4-9-1-15,3-13 1 16,4-9-2-16,-4-10 0 15,8-9-2-15,3-15 0 0,3-4-5 16,1-16 1-16,3-12-6 16,7-9 1-16,3-7-7 31,12 3 0-31</inkml:trace>
  <inkml:trace contextRef="#ctx0" brushRef="#br0" timeOffset="40702.9812">25943 5644 21 0,'-14'-12'10'0,"18"2"1"0,-4 10 9 0,0 0-16 15,3 3 1-15,1 4 1 16,-1 2 0-16,1 0-8 0,6 4 1 0,-3-7 4 15,1 0 1-15,-1 1-2 32,0 2 0-32,0 0-6 15,-4 4 1-15,-6 6-5 16,-4 6 1-16,-4 6-2 16,-3 1 1-16,-7-1-1 0,-4 0 1 15,-3 1 4-15,0-7 1 16,-1 6 4-16,5-12 1 15,10 0 1-15,-1-7 1 16,8-2 0-16,4-4 1 0,6-6-3 16,4 0 1-16,11 0-1 15,-4 0 0-15,0 0-2 16,0 3 1-16,-3 3 0 16,0 4 1-16,-4 2 1 15,-7 7 1-15,-4 6 0 16,-6 7 0-16,-8 8 2 0,0 4 0 15,1 3-1-15,-5-3 1 32,12-6-3-32,-1-7 1 15,1-9-1-15,3-3 0 16,10-10-2-16,1-5 1 16,6-11-4-16,8-12 0 0,3-9-4 15,4-3 1-15,-1-7-7 16,5-3 0-16,2 1-3 15,-2-4 1-15</inkml:trace>
  <inkml:trace contextRef="#ctx0" brushRef="#br0" timeOffset="40870.8168">26102 5838 29 0,'0'-9'14'0,"4"9"-7"0,-1 3 26 16,4 3-30-16,4-2 0 0,13-8 1 16,5 4 0-16,2-9-5 15,1 0 0-15,3-7 3 16,-3-6 0-16,0 0-4 15,-4 0 0-15,-3-3-5 16,0 3 1-16,-8 3-7 31,-3-3 1-31</inkml:trace>
  <inkml:trace contextRef="#ctx0" brushRef="#br0" timeOffset="41473.4026">26349 5591 31 0,'-42'28'15'0,"-4"25"-15"0,35-40 24 0,-6 9-24 16,-5 6 0-16,1 3-1 16,0 7 0-16,0 3-2 15,0-7 1-15,0 4-2 16,-1 3 0-16,5-13-1 16,-1-3 1-16,4-3 0 0,3-6 1 15,4-4 3-15,4-2 0 16,3-4 2-16,3 0 1 15,4-3 1-15,4-3 0 16,3 3-1 0,4-3 1-16,3-3-2 15,7-3 1-15,0-3-2 16,4-1 0-16,-4-2-1 16,1-1 1-16,-8 0-1 15,-4 4 0-15,1 6 1 0,-11 0 0 16,-7 6 0-16,-7 9 1 15,-4 4 0-15,-10 0 1 16,-3 6 2-16,-1 3 0 16,0 3 1-16,0-3 0 15,4 0-1-15,4 0 1 0,3 4-2 16,3-4 1-16,4-3-2 16,3-7 0-16,4-5-2 15,4-7 0-15,3-6 0 16,4-7 0-16,3 1-1 0,3-4 1 15,4-2-1-15,1-4 1 32,-1 3-1-32,0 4 1 15,-3 2-2-15,-4 4 1 16,-4 3 0-16,-3 3 0 16,0 3-1-16,-3 3 1 0,-1 0 0 15,5 1 0-15,-1 2-4 16,0 4 1-16,0-4-9 15,3 4 1-15,1-1-5 16,-4-2 0-16</inkml:trace>
  <inkml:trace contextRef="#ctx0" brushRef="#br0" timeOffset="52944.4582">24232 8002 27 0,'4'-6'13'0,"10"3"-5"0,-7-4 13 0,4 1-20 0,3-3 0 15,3-1 0-15,4 1 0 16,4-4-1-16,0 1 0 16,0-4-3-16,6 1 1 15,1-1-7 1,-7 3 0-16</inkml:trace>
  <inkml:trace contextRef="#ctx0" brushRef="#br0" timeOffset="53164.3144">24303 7845 22 0,'-25'38'11'0,"4"34"-5"0,17-44 13 0,1 13-16 15,-4 9 1-15,0 0 1 16,-4-6 1-16,1-3-7 15,6-3 0-15,-3-7 4 16,4-3 1-16,3-3-2 16,3 1 0-16,1-8-1 15,3-5 1-15,3-4-4 16,4-6 0-16,4-6-9 16,7-6 1-1</inkml:trace>
  <inkml:trace contextRef="#ctx0" brushRef="#br0" timeOffset="53597.9671">24684 8115 28 0,'-25'-19'14'0,"43"4"-5"0,-11 2 15 0,7 0-23 15,0 1 0-15,4-10 0 16,-1 6 1-16,5-3-3 31,-1 1 1-31,3-1 1 16,-2 0 0-16,-1 0-5 16,-4 0 0-16,-3 4-2 0,-3-1 0 15,-7 4-1-15,-8 2 1 16,-3 4 0-16,-4 6 1 0,-6 6 4 15,-1 7 1-15,-3 5 4 16,-7 11 1-16,-4 11 1 31,-3 11 0-31,-4 8 1 16,-3 1 1-16,6-7-1 16,8-6 0-16,7-6-2 0,7-7 0 15,14-5-2-15,14-4 1 16,11-10-2-16,10-8 1 15,0-7-10-15,8-10 1 0,6 1-7 16,4-10 0-16</inkml:trace>
  <inkml:trace contextRef="#ctx0" brushRef="#br0" timeOffset="54308.5955">25432 7845 13 0,'-7'-18'6'0,"14"21"9"16,-4 0-4-16,-3 9-9 15,-3 4 1 1,-4 22 0-16,-4 15 1 16,-3 10-6-16,-4 6 1 0,-6-7 4 15,-5 1 0-15,1-6-2 16,0-7 0-16,0 0-1 15,7-16 0-15,7-8-3 16,6-14 1-16,8-12-3 16,8-12 0-16,2-7 0 15,4-13 0-15,4-21 0 16,-1-10 1-16,5-3 1 0,2 7 1 16,5 9 4-16,2 9 0 15,1 6 1-15,-4 13 1 16,1 10 0-16,-8 3 1 15,-4 12 1-15,-3 6 0 0,-7 7-2 32,-3 6 1-32,-8 6-1 15,-3 0 0-15,-7-3-1 16,4-3 0-16,-4 3-3 16,0-3 0-16,-1-6-5 15,5-7 1-15,3-2-6 16,7-4 0-16</inkml:trace>
  <inkml:trace contextRef="#ctx0" brushRef="#br0" timeOffset="54695.7077">25837 7886 27 0,'-28'10'13'0,"-18"15"-5"0,36-13 20 0,-8 13-26 16,-10 10 1-16,0 2 1 15,7 1 0-15,3-7-5 0,7 1 0 16,4-7 3 0,7-9 1-16,14-7-1 15,4-3 0-15,0-9-1 16,6-6 1-16,5-7-1 16,-1-9 1-16,-4-3-1 15,1-7 0-15,-4 4 0 16,-3 3 0-16,-4 9-2 15,-3 3 0-15,-1 4 1 16,-3 5 1-16,0 14 0 0,-3 2 0 16,-4 7 0-16,0-4 1 15,-4 13 0-15,1 3 1 16,-4-2-2-16,3 2 1 16,-3-3-3-16,-3-3 1 15,3-3-7-15,-1-1 0 0,5-5-8 16,6-4 1-16</inkml:trace>
  <inkml:trace contextRef="#ctx0" brushRef="#br0" timeOffset="54897.9376">25919 7896 27 0,'0'-19'13'0,"10"12"1"0,-3 7 12 16,0-3-24-16,11 0 1 15,-4-3 0-15,4-3 1 16,3-1-5-16,0-2 0 31,4-1 2-31,10 4 1 0,0-7-7 16,1 0 1-16,-5 1-8 15,-6 2 1-15,-7 0-1 16,-8 7 0-16</inkml:trace>
  <inkml:trace contextRef="#ctx0" brushRef="#br0" timeOffset="55042.4452">26109 7689 30 0,'-18'31'15'0,"-6"29"-14"16,17-42 31-16,-7 11-32 16,-1 8 1-16,1 10 0 15,0 3 0-15,0 4-6 32,0-1 1-32,7-9-6 15,3-3 1-15</inkml:trace>
  <inkml:trace contextRef="#ctx0" brushRef="#br0" timeOffset="55264.9302">26254 7936 30 0,'-32'-9'15'0,"4"43"-9"0,21-24 22 15,0 5-27-15,0 7 0 0,0-3 0 16,3 6 1-16,8-3-3 15,3-6 0-15,3 0 2 16,1-4 1-16,3-6-4 16,4-6 1-16,3-9-6 15,3-7 0-15,5-2-4 16,6-8 1-16</inkml:trace>
  <inkml:trace contextRef="#ctx0" brushRef="#br0" timeOffset="55625.5395">26603 7529 33 0,'-11'40'16'0,"-3"36"-12"0,7-51 28 15,-3 6-31-15,-4 13 1 16,-4 0 1-16,0 9 1 16,4 7-4-16,0-4 1 15,3-6 2-15,4-6 0 16,0-9 0-16,0-10 0 0,7-13-1 31,11-12 0-31,-1-9-1 0,5-13 1 16,2-6-1-16,4-3 0 15,1 2-1-15,-1 10 1 16,0 1-2-16,-3 5 1 16,-4 4-1-16,0 6 1 15,-4-1-1-15,-3 8 1 0,0 5 0 16,-7 4 0-16,0 2 0 15,0 7 1-15,0-3-3 16,0 0 0-16,0-4-6 16,4-2 0-16,3-4-7 15,11 1 1-15</inkml:trace>
  <inkml:trace contextRef="#ctx0" brushRef="#br0" timeOffset="55859.8442">27203 7789 44 0,'-32'9'22'0,"-7"29"-28"0,25-25 37 16,-4-1-31-16,-3 13 0 15,0 7 1-15,0-1 0 16,0-6-3-16,0-3 0 15,6-6-6-15,8-13 0 16,7-3-4-16,11-16 1 16</inkml:trace>
  <inkml:trace contextRef="#ctx0" brushRef="#br0" timeOffset="56048.8792">27266 7472 28 0,'-3'-15'14'0,"-8"52"-5"16,8-18 23-16,-1 15-30 15,-7 7 1-15,1 6 0 16,-8 7 1-16,-3 11-6 16,0 8 1-16,0 8 3 15,0 1 1-15,3-7-3 16,0-12 0-16,4-4-7 16,0-2 1-16,7-4-6 15,7-9 1-15</inkml:trace>
  <inkml:trace contextRef="#ctx0" brushRef="#br0" timeOffset="56191.5721">27227 7924 35 0,'-7'-3'17'0,"21"9"-19"0,-10-6 27 0,10 3-25 16,0 3 1-16,4 1-9 15,-1-7 1-15,1 0 1 16,3 0 1-16</inkml:trace>
  <inkml:trace contextRef="#ctx0" brushRef="#br0" timeOffset="56564.3869">27587 7667 26 0,'25'-22'13'0,"14"-7"-11"15,-29 20 17-15,8 0-19 16,0-1 1-1,-1 1 1-15,4 6 0 16,8 3-4-16,-5 0 1 0,1 0 2 16,-7 6 1-16,-4 3-1 15,-7 7 0-15,-7 3 0 0,-11 3 0 16,-3 3 0-16,-4-3 1 16,-3 0-2-16,-3-3 1 15,2 3 0-15,1-7 0 16,4 1 1-16,3-4 1 0,-1 1 0 31,5-4 0-31,3 1 1 16,3-1 0-16,4-2-1 15,7-1 0-15,4-3-1 16,-1-3 1-16,5-3-2 16,-1-7 1-16,0 1-8 0,0 0 0 15,4-1-7-15,3 1 0 16</inkml:trace>
  <inkml:trace contextRef="#ctx0" brushRef="#br0" timeOffset="56767.0145">27915 7453 31 0,'-24'-22'15'0,"20"38"-3"16,1-10 18-16,-8 10-28 15,-3 6 1-15,-4 6 1 16,-3 10 1-1,-4 6-6-15,-3-3 0 16,-4 2 3-16,1 4 1 16,-1 4-5-16,4-1 0 15,3 6-10-15,4-6 0 0,3 1-2 16,-3-17 1-16</inkml:trace>
  <inkml:trace contextRef="#ctx0" brushRef="#br0" timeOffset="56966.2146">27679 7877 46 0,'14'0'23'0,"0"15"-26"0,-7-8 46 15,0-1-43-15,4 10 0 16,-1 6 1-16,1 3 0 16,10 3-1-16,0 0 0 0,4 7-2 15,0-7 1-15,-4 3-6 16,0-3 1-16,0-6-8 31,-3 3 0-31</inkml:trace>
  <inkml:trace contextRef="#ctx0" brushRef="#br0" timeOffset="58304.8745">8520 11119 26 0,'-67'3'13'0,"42"4"-2"0,21-7 13 15,4 3-20 1,7 3 0-16,4 0 3 0,7-3 0 15,10-3-8 1,11-3 0-16,6-6 6 16,8-7 1-16,-3-12-3 15,-1-7 1-15,1-12-2 16,-5 0 0-16,1 3-5 0,0 4 1 16,0 2-5-1,-4 10 1-15,-6 6-3 16,-12 6 0-16,-6 4-1 0,-15 5 0 15,-10 17 3-15,-7 15 0 0,-7 19 4 16,-7 12 0-16,-7 13 4 16,-4 10 1-16,-7 12 2 15,7 3 1-15,4-10 0 32,10-5 1-32,8-20 0 0,6-9 1 15,7-12-2-15,8-13 1 0,0-9-3 16,6-10 1-16,1-15-2 15,-1-7 1-15,-3-6-1 16,0-6 1-16,0 0-2 16,-3 6 1-16,-4 0-2 15,0 0 0-15,-7 6-5 16,3-3 1-16,-3 0-7 0,4 1 1 16,-1-1-4-16,11-6 1 15</inkml:trace>
  <inkml:trace contextRef="#ctx0" brushRef="#br0" timeOffset="58590.1543">8996 10994 27 0,'0'31'13'0,"7"47"-5"16,-4-49 22-16,-3 11-28 31,4 26 1-31,-4 16 2 16,0-7 1-16,0-3-6 15,-4 0 0-15,1-9 5 16,-1-6 1-16,-3-1-2 0,0-6 1 16,-3-9-1-16,-1-3 0 0,1-7-1 15,-5-6 0-15,1-9-2 16,0-13 1-16,-3-6-4 16,2-16 0-16,1-3-6 15,4-13 0-15,3-5-5 16,7-7 0-1,3-4-4-15,8 1 1 16</inkml:trace>
  <inkml:trace contextRef="#ctx0" brushRef="#br0" timeOffset="59073.0933">9387 11003 40 0,'-10'38'20'0,"-22"24"-23"0,21-46 39 0,-6 9-33 16,-4 7 0-16,-4 2 3 15,0 10 0-15,4-3-7 0,7-4 0 16,3-8 4-16,4-7 1 31,22-16-2-31,6-12 1 16,7-7-1-16,-3-6 0 15,-1-3-1-15,1-3 0 16,0-3 0-16,-1 0 0 16,1-4-1-16,0 7 1 15,-4 0-4-15,-3 0 1 16,-1 3-3-16,-6 6 1 16,-1 1-2-16,-6 2 1 0,-1 4-1 15,-6 3 0-15,3-1 2 16,-4 10 1-1,1 4 1-15,-4-1 1 16,0 7 1-16,0 2 1 0,0 4-1 16,3 0 0-16,1 0 1 15,-1-1 0-15,1 1 0 16,-1 0 0-16,4 3-5 0,-4 0 1 16,4 3-6-16,-3 0 1 15,3 7-3-15,0-7 1 31</inkml:trace>
  <inkml:trace contextRef="#ctx0" brushRef="#br0" timeOffset="59440.7476">9296 11633 28 0,'-25'47'14'0,"-3"22"-13"15,21-50 26-15,-4 9-25 16,-3 13 1-16,0 0 1 0,3 0 0 15,1-7-5-15,6-9 1 16,1-9 3-16,-1-13 0 16,8-12-1-16,6-13 1 15,1-10-1-15,7-11 1 0,6-8-2 16,8-8 1-16,-4-10-1 16,0-3 1-16,1 0-1 15,-1 9 0-15,0 16 0 16,0 12 0-16,-3 10 0 15,-7 16 0-15,-1 9 0 0,-3 9 1 16,-3 13-1-16,-4 13 1 31,-3 2-1-31,-4-2 1 16,0 6-5-16,-4-1 1 16,0 4-6-16,1-6 1 0,-1-10-6 15,-3-3 1-15,0-6-3 16,0-3 0-16</inkml:trace>
  <inkml:trace contextRef="#ctx0" brushRef="#br0" timeOffset="59692.0846">9398 11693 23 0,'7'-28'11'0,"14"9"-7"0,-14 6 19 16,4 1-21-16,-1-1 1 16,5 4 1-16,-5 6 0 15,-3 3-5 1,-3 6 0-16,-4 10 4 15,-4-4 1-15,-3 7-1 16,0 3 0-16,0 3 1 16,0 0 1-16,0-6-1 15,0-3 1-15,3-4-2 16,1-5 1-16,3-7-1 0,7-10 0 16,3-6-6-16,5-2 0 15,2-14-6-15,1-8 0 16,-1-14-5-16,1-2 0 15</inkml:trace>
  <inkml:trace contextRef="#ctx0" brushRef="#br0" timeOffset="60040.3274">9698 11169 35 0,'10'0'17'0,"15"-3"-14"16,-18 3 28-16,4 0-30 16,3-3 1-16,0-3 0 15,7-4 1 1,-3 1-4-16,3-4 1 15,-3-2 0-15,-1-1 0 16,-3 0-5-16,0 1 1 0,1 2-3 16,-8 4 0-16,-4-1-3 15,-3 1 0-15,0 0 1 16,-7 9 1-16,-7 9 6 16,-4-3 0-16,-3 10 6 15,-4 3 1-15,4 6 5 0,-3 3 0 16,2 0 2-16,5-3 1 15,3-3-3-15,3-6 1 16,11 3-5-16,4-7 1 0,6-2-4 16,4-4 1-16,4-3-7 15,3 0 0-15,0-3-8 16,0 0 0-16,1 7-4 16,2 5 0-16</inkml:trace>
  <inkml:trace contextRef="#ctx0" brushRef="#br0" timeOffset="60425.9624">9885 11527 39 0,'-4'15'19'0,"15"-18"-21"0,-4-6 33 0,0 0-31 16,4-7 1-16,-4-6 0 15,0 3 0-15,0-3-1 16,0 0 0-16,-4-3 0 15,1 3 0-15,-4 6-1 16,0 1 1-16,-4 2-2 16,1 10 1-16,-4 3-1 0,0 10 0 15,-4 8 2-15,-3 11 1 16,0 5 3-16,0 4 0 16,-4-4 3-16,4-2 0 15,7-1 0 1,0-6 1-16,7 0-1 15,7-3 0-15,0-3-4 16,7-7 1-16,0 1-3 16,0-4 1-16,4-6-1 15,0 1 0-15,-1-4-4 16,1-4 1-16,0 1-7 0,-1-3 0 16,-3 3-8-16,4 0 1 15,-4-3-3-15,-7-10 1 0</inkml:trace>
  <inkml:trace contextRef="#ctx0" brushRef="#br0" timeOffset="68442.647">10643 10755 17 0,'0'-31'8'0,"0"12"-1"0,0 19 9 0,0 0-13 16,0 0 0-16,0 0 4 16,-3 3 0-16,-4 16-8 15,-4 6 0-15,-3 10 5 16,-4 12 1-16,-3 9-2 16,0 4 0-16,-11 3-3 15,1 2 0-15,2-2-5 16,5-6 0-16,-1-14-5 0,14-2 0 0</inkml:trace>
  <inkml:trace contextRef="#ctx0" brushRef="#br0" timeOffset="68624.7902">10474 11132 24 0,'7'-22'12'0,"18"-16"-4"16,-15 26 16-16,4 2-22 15,4-2 0-15,3-4 0 16,7-3 0-1,1 3-3-15,9 1 1 16,8-1 2-16,-3-3 0 16,-5 4-6-16,-2 5 1 0,-8 7-7 15,-7 9 1-15</inkml:trace>
  <inkml:trace contextRef="#ctx0" brushRef="#br0" timeOffset="69808.4887">10636 11157 28 0,'-21'9'14'0,"18"-12"-9"16,3 3 19-16,7-9-23 16,0-4 0-16,3 1 0 15,1-4 0-15,3-3-1 0,0 0 0 0,0 7-1 16,0-1 1-16,-3 4-4 16,-4 6 0-16,-7 6-4 15,-4 9 0-15,-3 1-1 31,0 6 1-31,-7 6 2 16,0 3 0-16,0 0 6 16,-4 7 0-16,1 5 5 15,-1-2 1-15,4-7 2 0,0 1 0 16,3-10 0-16,4-7 0 16,4-8-2-16,-1-7 0 15,8-13-2-15,6-6 1 16,1 1-3-16,6-8 0 0,5 1-1 15,6 3 1-15,7 0-2 16,4 1 1-16,0 2-1 16,0 3 1-16,-8 7 0 0,-3-1 0 15,-6 7 0-15,-8 3 1 16,-7 6-1-16,-7 4 1 16,-7 5-2-16,-4 1 0 15,-10 3-1-15,-7-3 0 16,3-1-3-1,4 4 1-15,3-6-1 16,4-7 0-16,4 0 0 16,3-3 1-16,3-3 1 15,1-3 0-15,-1 6 0 16,4-3 1-16,0 0 0 16,7 0 0-16,-3-3 0 0,6-3 1 15,-3 3-1-15,0 3 1 16,0 0-1-16,0 3 1 15,-3 0-1-15,-1 3 1 16,-3 1 0-16,-7 8 0 0,-3-5 0 16,-1-1 1-16,1 4-1 15,-1 2 1-15,0 1-1 16,1-3 1-16,-1 2-1 16,1 1 0-16,-1-4 1 0,4-2 0 31,0-1 1-31,3 1 0 15,1-7 1-15,3-3 0 16,0 0 0-16,3-13 1 16,5 1-2-16,2-7 1 15,4-3-1-15,11-3 0 16,3 0-1-16,0 3 1 16,4 6-4-16,0 0 0 0,-4 7-4 15,-10 9 0-15,-4 6-3 16,-7 7 0-16,-11 3-2 15,-3 5 1-15,-3 8 2 16,-8-1 1-16,-7 6 4 16,-3 1 0-16,3-1 4 0,1-2 1 15,3-4 2-15,-1-3 1 0,5 0 0 16,-1-6 0-16,4 0 1 16,3-7 1-16,4 1-2 15,4-4 0-15,3-2-1 31,0-4 0-31,0-3 0 16,10-10 1-16,1 1-2 0,7-4 0 16,3 1-1-16,0-4 1 15,4 0-1-15,-4 4 0 16,-3-1-1-16,-4 7 0 16,-4 3 0-16,1 3 1 15,-11 0 0-15,0 9 0 16,-4 4 0-16,-3-7 0 0,-3 4 0 15,-1-1 0-15,0 0-1 16,-3 1 1-16,4-4-1 16,3 0 1-16,0 1-1 15,3-4 0-15,4 0 0 0,0 0 0 16,7-3-3-16,4 0 0 16,3-3-7-16,7-3 0 31,7-1-7-31,0-2 1 0</inkml:trace>
  <inkml:trace contextRef="#ctx0" brushRef="#br0" timeOffset="70474.6178">11208 11082 28 0,'0'-7'14'0,"17"1"-6"0,-10 0 14 16,8-4-21-16,6 1 0 16,7-7 1-16,4 1 0 0,-1-4-2 15,1 3 0-15,3-3-1 16,-6 0 0-16,-8-3-6 15,0 4 0-15,-7-1-3 16,0 0 1-16</inkml:trace>
  <inkml:trace contextRef="#ctx0" brushRef="#br0" timeOffset="70789.3832">11451 10733 19 0,'-10'22'9'0,"13"60"-4"0,1-51 14 15,-4 19-17-15,-4 7 0 0,-3 12 0 16,-4 12 1-16,1 10-4 15,-11 3 1-15,3-6 2 16,-3-6 0-16,0-10-1 31,0-13 1-31,3-2-1 16,0-10 0-16,1-13-1 16,-1-8 1-16,0-14 1 0,4-3 0 15,4-18 1-15,6-10 0 16,8-3 1-16,3-3 0 15,7-3 1-15,7-3 0 16,7-13-1-16,4-3 0 0,7 0-1 16,0-3 0-16,3 2-3 15,-3 5 0-15,0 2-6 16,-1 0 0-16,5 7-8 16,-5 5 0-16</inkml:trace>
  <inkml:trace contextRef="#ctx0" brushRef="#br0" timeOffset="71025.0065">11973 10727 29 0,'-21'0'14'0,"7"10"-6"0,10-7 15 15,1 6-23-15,3 13 1 16,-4 3 0-16,4 3 0 16,0 1-2-16,-3 5 0 15,3 4-5-15,-4-7 1 0,-6-3-5 16,6-3 1-16</inkml:trace>
  <inkml:trace contextRef="#ctx0" brushRef="#br0" timeOffset="71194.8749">11695 11016 25 0,'-15'0'12'0,"8"25"-8"0,7-22 19 0,4 3-22 15,3 0 1-15,7 1 1 16,4-4 0-16,3 0-5 16,11-9 0-16,6-4-1 15,8-5 0-15,0-7-6 16,4 0 1-16</inkml:trace>
  <inkml:trace contextRef="#ctx0" brushRef="#br0" timeOffset="71294.942">12128 10834 12 0,'-17'44'6'0,"-82"75"-15"0,74-91 3 15</inkml:trace>
  <inkml:trace contextRef="#ctx0" brushRef="#br0" timeOffset="71542.0716">11642 11386 21 0,'-14'9'10'0,"10"4"-7"16,4-20 20-16,4-2-19 16,3-13 0-16,3-6 2 15,8-7 0-15,3 1-8 16,4-1 1-16,6 4 5 15,12 0 0-15,6-1-2 0,1 1 0 16,2 3-1-16,-6 3 0 16,-3 3-2-16,-8 0 1 0,-3 12-4 15,-8 1 0-15,-6 9-5 16,-4 9 0-16,-7 13-2 31,-7-3 0-31</inkml:trace>
  <inkml:trace contextRef="#ctx0" brushRef="#br0" timeOffset="71742.1804">11846 11401 31 0,'-39'35'15'0,"39"-48"-14"0,4 4 31 0,10-7-30 0,7-9 1 15,0-3 2-15,8-7 0 32,2 1-5-32,-2-1 0 15,-1 7 4-15,-7 6 0 16,-7 3-1-16,-3 7 0 0,-8 3-2 15,-3 9 0-15,-7 6-7 0,-3 6 0 16,-4 7-8-16,-8 9 0 16</inkml:trace>
  <inkml:trace contextRef="#ctx0" brushRef="#br0" timeOffset="72228.0288">11726 11680 27 0,'-14'19'13'0,"4"3"-5"0,6-19 13 0,4 1-19 16,-3-1 0-16,3-3 1 31,3-10 1-31,4-2-5 16,4-1 1-16,3-9 2 16,4-3 1-16,10-3-2 15,0 0 0-15,11 3 0 0,0-1 0 0,3 5 0 16,-3 5 0-16,-4 0-1 15,-7 10 0-15,-7 0 0 16,-3 12 1-16,-7 3 0 16,-8 4 0-16,-6 3-1 15,-4-1 0-15,-1 1 0 16,1-7 1 0,0-2-1-16,4-7 1 15,-1-4-1-15,8-5 0 16,-4-4 0-16,3 1 1 15,1-1-2-15,-1 4 1 0,-3 9 0 16,-3 3 0-16,-4 7 1 16,0 2 1-16,0 1 0 15,0 5 0-15,-4-2 1 16,1 0 1-16,2-1 0 16,5 1 0-16,-1-6-2 0,1-1 1 15,3-3-2-15,10-3 1 16,5 1-7-16,6-8 1 15,3-5-10-15,8-10 0 16,7-6-2-16,-4-3 0 16</inkml:trace>
  <inkml:trace contextRef="#ctx0" brushRef="#br0" timeOffset="72542.8284">12686 11135 23 0,'-21'9'11'0,"28"-6"-3"0,-7-3 17 16,7-3-21-16,3-3 0 31,8 0 2-31,7-1 0 0,3-11-8 16,4-4 0-16,10-10 6 0,7-8 0 15,8-1-6-15,-4-3 1 16,-7 0-7 0,-8 6 0-16,-6 4-4 15,-4 6 1-15</inkml:trace>
  <inkml:trace contextRef="#ctx0" brushRef="#br0" timeOffset="72758.9759">13049 10605 37 0,'-24'28'18'0,"-19"22"-17"16,29-25 35-16,-4 22-32 16,-10 19 0-16,-11 3 1 15,1 10 1-15,-1 18-8 16,-11 9 0-16,1-2 5 0,-4-10 0 0,7-12-2 15,7-10 1-15,4-16-6 16,18-9 0-16,10-22-7 16,10-12 0-16,15-10-4 15,3-19 1-15</inkml:trace>
  <inkml:trace contextRef="#ctx0" brushRef="#br0" timeOffset="72930.7747">12898 11000 42 0,'28'-13'21'0,"35"29"-20"0,-49 3 40 16,1 0-40-16,2 6 1 16,1 9 0-16,-4 4 1 15,0 6-4-15,0 0 1 16,-3 6-2-16,-1 0 0 16,-3-9-6-16,-7 0 1 15,-3-7-7-15,-4 1 0 0</inkml:trace>
  <inkml:trace contextRef="#ctx0" brushRef="#br0" timeOffset="73096.3064">12693 11351 46 0,'-7'6'23'0,"10"-6"-25"16,-3 0 41-16,7 4-39 15,4 2 1-15,3 0-1 31,4-9 0-31,7 0-7 16,3-3 1-16,3-7-7 16,15 1 0-16</inkml:trace>
  <inkml:trace contextRef="#ctx0" brushRef="#br0" timeOffset="73316.4109">13331 10686 40 0,'-17'-9'20'0,"31"15"-22"16,-7-6 30-16,4 0-28 15,3-3 1-15,3 0 1 16,1 0 0-16,0-3-7 16,10-1 1-16,-7 4-4 0,-3 0 1 15,-4 0-4-15,-4 3 0 16</inkml:trace>
  <inkml:trace contextRef="#ctx0" brushRef="#br0" timeOffset="73912.4382">13360 10771 24 0,'-36'47'12'0,"8"35"-8"0,25-60 19 16,-4 6-21-16,0 3 0 0,0-3 1 16,-1 1 1-16,5-7-5 15,-1-4 0-15,4-2 3 16,4-7 0-16,3-2-1 15,0-7 0-15,4-3-2 16,-1-10 0-16,1-3-2 16,3-9 0-16,0-12-2 15,0-4 1-15,4-3-1 0,-1 0 0 16,1 6 1-16,-4 4 1 16,4 6 2-16,-1 6 1 31,1 9 2-31,-4 4 0 15,-3 6 0-15,-4 6 0 0,-4 3 1 16,-3 10 0-16,0-4-1 16,0 7 0-16,-7 0 0 15,4 0 0-15,-4 0-1 16,0 3 0-16,-4 0 0 16,0-4 0-16,1 4-1 0,-1-3 1 15,1-3-1-15,-4-10 0 16,7 0 0-16,0-6 1 15,3-6-2-15,4-3 1 0,4-4 0 16,-1-3 0-16,4 1 0 16,0 2 1-16,4 1-1 15,-8 2 1-15,1 4 0 32,-4 6 0-32,3 6 1 15,-3 4 0-15,-3 2 0 16,-1 7 0-16,-3 0 1 0,-3 0 0 15,6 3-1-15,1-4 0 16,-1 4-1-16,1-9 1 16,3-4-1-16,3-6 0 15,8-6-4-15,3-6 0 0,10-10-7 16,8-9 1-16,7 3-3 16,0-10 0-16</inkml:trace>
  <inkml:trace contextRef="#ctx0" brushRef="#br0" timeOffset="74326.3093">13787 10561 29 0,'-4'-6'14'0,"4"3"-11"0,0 3 25 15,0 0-26-15,7-7 1 16,0 7 2-16,4 0 1 15,-1-3-7-15,1 0 0 16,-1 3 5-16,5 0 0 16,-1 0-2-1,0 0 1-15,0 0-2 16,0 0 0-16,4 0 0 0,-8 0 0 16,-3 3-1-16,-3 3 1 15,-1 1-1-15,-3 5 0 16,-3 4 0-16,-4 3 1 0,-4 3 0 15,-6-3 0-15,2 9-1 16,-2 0 1-16,-1 3-1 16,4-2 1-16,-4-1-3 15,4-6 1-15,4-3-5 16,-4-7 1-16,3-3-7 16,4-5 0-1,7-8-2-15,0-5 0 16</inkml:trace>
  <inkml:trace contextRef="#ctx0" brushRef="#br0" timeOffset="74482.5551">13787 10655 24 0,'-4'-9'12'0,"4"6"-2"0,0 3 20 0,4 3-28 16,-1 0 1-16,1 3 1 16,3 3 1-16,0 1-6 15,3-1 0-15,1 4 3 16,-1-1 1-16,5 7-3 15,-1 0 1-15,0 3-6 16,0 0 1-16,0-3-8 16,0 6 1-16</inkml:trace>
  <inkml:trace contextRef="#ctx0" brushRef="#br0" timeOffset="75112.4882">13769 10966 39 0,'-18'12'19'0,"-21"19"-21"15,29-12 30-15,-8-3-27 16,-3 6 0-16,0 0 1 16,-4 0 0-16,8-3-3 15,6-7 1-15,4 1 1 16,7-7 0-16,7-3-1 15,4-3 1-15,6-3-1 16,4-3 1-16,4-1-1 0,-4-2 0 31,0 3 0-31,-3-1 0 16,-4 4 0-16,-3 3 0 16,-8 7 1-16,-3 5 1 0,-7 4 0 15,-7 6 0-15,-4 3 1 16,1 0 1-16,3 0-1 15,3 3 0-15,4-9-2 16,4 3 1-16,3-13-1 16,7-2 1-16,3-7-1 0,4-3 0 15,4-10 0-15,-4-6 0 16,0 0-2-16,4 1 1 16,-4-4-4-16,0 0 0 15,-3 3-3-15,-1-3 1 16,-3 6-1-16,-3 1 1 0,-1 2 0 15,-3 7 1-15,-3-1 3 16,-1 7 0-16,-3 4 2 16,0 5 1-16,0 10 0 31,-3 3 1-31,-1 12-1 0,-3 10 1 16,3 6-1-16,-3 13 0 15,0-7-1-15,0-2 1 16,0-7-1-16,3-3 0 0,4-4-3 15,4-2 0-15,-1-10-4 16,4-6 0-16,4-6-4 16,-1-7 1-16</inkml:trace>
  <inkml:trace contextRef="#ctx0" brushRef="#br0" timeOffset="75302.6213">13723 11455 34 0,'-14'-16'17'0,"-4"10"-19"0,11 6 32 15,-7 3-29-15,-3 6 0 16,-8 7 1-16,-7 6 1 16,4 3-4-16,0 3 0 15,3-6 1-15,4-3 1 16,7-3-6-16,3-4 1 16,8-6-7-16,3-6 1 0</inkml:trace>
  <inkml:trace contextRef="#ctx0" brushRef="#br0" timeOffset="75412.079">13614 11480 34 0,'35'-25'17'0,"7"0"-11"0,-28 21 27 0,4 1-31 16,-4 3 0-16,4 3 2 15,-1 1 0-15,1 2-12 16,0 3 1-16,6-6-4 16,-2-6 0-16</inkml:trace>
  <inkml:trace contextRef="#ctx0" brushRef="#br0" timeOffset="75682.512">14757 10445 48 0,'-21'31'24'0,"-46"60"-25"0,45-59 40 16,-9 24-38 0,-12 32 1-16,-6 9 1 0,-11 13 0 15,-18 22-4-15,-6 2 1 16,6-2-1-16,7-16 1 16,11-6-11-16,15-13 0 15,6-15-4-15,14-23 0 16</inkml:trace>
  <inkml:trace contextRef="#ctx0" brushRef="#br0" timeOffset="76164.2597">14894 11119 40 0,'11'0'20'0,"38"-12"-13"0,-35 8 21 0,8 4-27 15,2-3 0-15,8-3 1 16,10 6 1-16,1-6-3 16,6-4 0-16,4-8-2 15,-7-8 0-15,-4-2-8 32,-3-3 0-32,0 3-3 15,-4 3 0-15</inkml:trace>
  <inkml:trace contextRef="#ctx0" brushRef="#br0" timeOffset="76364.5245">15346 10733 42 0,'-50'57'21'0,"-17"59"-25"0,39-75 42 16,-7 6-38-16,-4 15 1 16,-3 14 0-16,-1 12 1 15,-2-1-2-15,-1-2 0 16,0-13-1-16,14-9 0 15,11-13-7-15,10-9 1 0,8-16-6 16,10-9 1-16</inkml:trace>
  <inkml:trace contextRef="#ctx0" brushRef="#br0" timeOffset="76545.7768">15095 11198 37 0,'14'-7'18'0,"32"32"-15"0,-35-15 30 0,3 12-32 15,4 9 0-15,-1 13 1 16,4 3 1-16,-3 3-3 31,-4 0 0-31,-3 1-1 16,-4-4 0-16,-4-7-5 16,1-2 0-16,-4-10-6 0,-4-3 0 15</inkml:trace>
  <inkml:trace contextRef="#ctx0" brushRef="#br0" timeOffset="76708.8445">14961 11474 36 0,'-21'-26'18'0,"18"20"-12"0,3 6 29 0,0 0-32 16,7 3 1-16,0 4 0 16,0 2 1-16,3 0-7 15,4 1 0-15,4-4-1 16,3 3 0-16,15-2-11 15,9-4 1-15</inkml:trace>
  <inkml:trace contextRef="#ctx0" brushRef="#br0" timeOffset="77116.1578">15822 10749 13 0,'-21'19'6'0,"-4"-10"14"16,18-2-7-16,0-1-9 15,4 0 0-15,3 0 2 16,3-2 0-16,8-1-7 0,3-3 0 16,7-10 5-1,4 4 0-15,3-3-2 0,-3-4 0 16,-1 1-1-16,1 2 1 15,-7 1-6-15,-1 2 1 16,-6 4-8-16,-4 0 1 16</inkml:trace>
  <inkml:trace contextRef="#ctx0" brushRef="#br0" timeOffset="77797.7837">15819 10831 21 0,'-32'25'10'0,"7"12"-1"0,22-21 8 0,-8 12-16 15,-7 7 0-15,4-1 0 16,0 7 0-16,4-3-2 31,-1-1 1-31,0-5 1 0,4-7 0 0,4-6-1 16,3-7 1-16,3-6-1 16,4-9 0-16,11-6 0 15,3-7 1-15,4 0-2 16,0-2 1-16,-1-4 0 15,1 0 0-15,-4 0 1 32,-3 6 0-32,-4-3-1 0,-4 10 1 15,-13 12 1 1,-8 6 0-16,-3 1-1 16,-7 6 1-16,-7-1-1 15,3 4 1-15,4 0-1 16,0 0 0-16,7-4-1 0,3-2 1 15,4-4-1-15,4-2 1 16,6-4-1-16,1 0 1 16,10-6-1-16,3 0 1 15,1-4-1-15,-4 4 0 16,-7 3 0 0,0 3 0-16,-7 4 0 15,-3 5 1-15,-4 7 0 16,-4 6 1-16,-3 6 1 15,0 10 1-15,3-6 0 0,1-7 1 16,3 0-1-16,3-3 0 16,8-6-1-16,10-13 1 15,3-9-2-15,1-9 0 16,3-4-1-16,4-6 0 0,0-6 0 16,-1-1 0-16,1 1-1 15,-4-3 0-15,-3 6 0 16,3 6 0-16,-7 3 0 15,-3 4 0-15,-1 6 0 16,-3 6 0-16,0 3 0 16,-3 3 0-16,-1 0-2 0,-3 4 0 15,4-1-5-15,-4-3 1 32,3 1-7-32,4-7 0 15,4-4-3-15,3-5 1 0</inkml:trace>
  <inkml:trace contextRef="#ctx0" brushRef="#br0" timeOffset="78108.9294">16288 10712 21 0,'-4'3'10'0,"15"-6"-3"16,-11 3 14-16,3 0-17 16,-3 0 0-16,0 3 2 15,-7 0 1-15,-3 12-9 16,-4 1 1-16,-1 6 4 16,1 3 1-16,0 3-2 15,-3 7 0-15,-1-4-2 16,4 1 0-16,0-1-5 31,3-9 0-31,8-6-6 16,3-1 0-16</inkml:trace>
  <inkml:trace contextRef="#ctx0" brushRef="#br0" timeOffset="78348.2004">16379 10856 27 0,'0'0'13'0,"-14"25"-8"15,7-19 18-15,-3 4-21 16,-15 8 0-16,0 7 0 16,1 1 1-16,2 2-4 15,-2 0 0-15,3-6 2 16,3 0 1-16,4-3-2 16,0-4 1-16,7-5-3 15,3-1 0-15,4-6-2 16,0 0 0-16,7-3-4 15,0-3 0-15,0 0-2 16,4 0 1-16</inkml:trace>
  <inkml:trace contextRef="#ctx0" brushRef="#br0" timeOffset="78560.1802">16365 11031 27 0,'4'3'13'0,"-11"4"-15"16,7-7 26-16,-4 0-23 15,-3 6 1-15,-3 3 1 16,-8 4 0-16,0 0-4 16,1 2 1-16,3 1 1 15,0 3 1-15,3-4-4 16,0 1 1-16,1 0-7 16,3-4 1-1,3 1-2-15,1-4 0 16</inkml:trace>
  <inkml:trace contextRef="#ctx0" brushRef="#br0" timeOffset="79331.2892">15766 11724 26 0,'0'-15'13'0,"31"-14"-10"0,-20 23 24 0,7-3-25 16,3-4 0-16,7-2 0 16,-3-1 1-16,-4-6-4 15,4 3 0-15,-1-6 3 16,-3 0 0-16,-3 3-4 15,0-3 0-15,-4 6-4 16,-4 0 1-16,-3 0-4 16,1 1 0-16,-5 2-2 15,-3 3 1-15,-3 10 5 0,-1 6 1 16,-3 10 5-16,0 9 1 16,-4 9 4-16,1 10 0 15,-1 3 0-15,-3 6 1 16,-4 7-3-16,4-1 1 15,-3 0-4-15,3-2 1 0,6-7-2 32,-2-6 1-32,10-7-1 15,0-12 1-15,10-9-1 16,1-10 0-16,0-6-1 16,-4-16 1-16,3-3-1 0,-3-6 1 0,0 2-1 15,0 1 0-15,-7 7 1 31,0 2 0-31,0 3 2 16,-3 7 0-16,-4 6 2 16,-4 6 0-16,1 1 1 15,-1 2 1-15,1 0-1 0,2 1 1 16,-2-4-3-16,6 0 1 16,4-2-3-16,4-1 1 15,6-10-4-15,1-2 0 16,3-4-5-16,4-2 1 0,3-7-6 15,4-3 0-15</inkml:trace>
  <inkml:trace contextRef="#ctx0" brushRef="#br0" timeOffset="79599.2247">16309 11398 25 0,'-18'-3'12'0,"-24"25"-7"0,31-13 16 15,1 7-19-15,-8 6 1 16,1 6 2-16,-5 4 0 15,1-4-6-15,4-6 1 16,-1-3 3-16,4-4 1 16,3 1-1-16,8-3 0 15,3-4-1-15,3-3 1 16,8-3-2-16,3-3 1 16,4 4-1-1,-1-4 1-15,1-4-1 0,10 1 0 0,0-3-1 31,-3 0 1-31,0-1-6 16,-4 4 1-16,0 3-9 0,0 0 0 0</inkml:trace>
  <inkml:trace contextRef="#ctx0" brushRef="#br0" timeOffset="80009.862">16178 11699 27 0,'-14'10'13'0,"-10"30"-8"0,17-27 12 16,-1 3-14-1,1 6 1-15,0 6 2 0,0 3 0 16,0-3-7-16,4 1 0 16,-1-11 4-1,4 1 1-15,4-6-2 16,-1-7 1-16,4-3-2 0,4-9 1 15,-1 0-2 1,5-10 0-16,-1-3 0 0,3-6 0 16,1 3-1-16,7 0 0 15,-1 0 0-15,-2 3 1 16,-1 4 2-16,-4 2 1 16,5 7 2-16,-8 6 0 0,-4 3 1 15,-3 6 0-15,-7 7-1 16,0 3 1-16,-3 6-3 15,3 0 0-15,0 0-7 16,0 0 0-16,3-3-10 16,8-6 1-16,-1-7-4 15,1-9 0-15</inkml:trace>
  <inkml:trace contextRef="#ctx0" brushRef="#br0" timeOffset="81628.945">28504 8156 21 0,'-3'-25'10'0,"-4"59"-3"0,7-24 11 15,-11 5-16-15,-10 4 1 16,-7 6 0-16,0-6 0 0,-4 3-4 15,0 3 0-15,0-3 1 16,8 3 0-16,3-6-7 16,6-7 1-16,8-2-3 15,7-7 1-15</inkml:trace>
  <inkml:trace contextRef="#ctx0" brushRef="#br0" timeOffset="81881.2612">29210 7466 25 0,'-4'-16'12'0,"-3"10"-11"16,4 9 23-16,-4 10-21 31,-11 2 0-31,-3 7 0 16,-11 10 1-16,-14-1-6 0,4 13 1 15,-4-10 3-15,-3 4 1 16,7-3-3-16,-1 5 1 16,8-8-5-16,7-4 0 15,7-6-6-15,10-3 1 0</inkml:trace>
  <inkml:trace contextRef="#ctx0" brushRef="#br0" timeOffset="82096.7067">28935 7780 16 0,'-42'6'8'0,"27"25"0"16,12-18 5-16,-4 6-11 15,-4 9 0-15,1 13 0 16,-4 6 1-16,-1 6-4 16,1 3 1-16,0-2 1 15,-3-14 1-15,10 1-3 16,-1-10 1-16,5 4-7 15,3-10 1-15,11-3-1 16,3-3 0-16</inkml:trace>
  <inkml:trace contextRef="#ctx0" brushRef="#br0" timeOffset="82511.9346">29379 7676 27 0,'-24'9'13'0,"-12"48"-20"0,29-48 28 15,0 4-20-15,0 6 0 0,4-1 0 16,3 1 0-16,3 0-1 16,4-3 0-16,7-4 2 15,4-2 0-15,0-7 0 16,3-3 0-16,4-3-1 15,6-7 1-15,1 1-1 16,-4-4 1-16,-3 1-1 16,-7-1 0-16,-8 4 0 15,-6-1 0-15,-11 4-1 16,-11 0 1-16,0 6-1 16,1 3 0-16,-1 0-1 15,-3 0 1-15,7 0 0 0,0 1 0 16,3-1 0-16,1 0 0 31,10-3 1-31,0 0 0 0,10 0 0 16,1 0 0-16,-1 0-6 15,8 3 1-15,0 3-6 16,-8 7 1-16</inkml:trace>
  <inkml:trace contextRef="#ctx0" brushRef="#br0" timeOffset="82727.6545">29199 8240 29 0,'-17'29'14'0,"6"-10"-6"15,11-13 21-15,0-6-27 16,0 3 1-16,7-3 1 16,4 0 0-16,10-9-5 0,7-4 0 0,4-9 4 15,7 3 1-15,10 0-6 16,8-3 1-16,-1 4-6 15,1 2 1-15,-5 0-7 16,-2 10 1-16</inkml:trace>
  <inkml:trace contextRef="#ctx0" brushRef="#br0" timeOffset="83378.0828">29976 7789 11 0,'-4'0'5'0,"15"16"8"0,-1-7-1 0,4 4-10 15,4 2 0-15,0 1 0 16,3 0 1-16,3 2-3 16,1 1 0-16,-4-6 3 15,4-7 1-15,0-6-1 16,-1-3 0-1,5-6-1-15,-1-4 1 16,0-6-1-16,-3-3 1 0,-8 0-1 16,1 7 0-16,-7-4-1 15,-4-3 0-15,-7 0 0 16,-4 0 0-16,-6 3-1 16,-1 7 1-16,-3-1-1 15,-11 10 0-15,-7 3 0 0,-6 3 1 16,-12 6-1-16,4 4 1 15,4-4-1-15,0 7 0 16,13-3-4-16,5-1 0 16,10 4-7-16,7 3 1 15</inkml:trace>
  <inkml:trace contextRef="#ctx0" brushRef="#br0" timeOffset="83649.2329">30163 8068 26 0,'-25'-25'13'0,"-56"85"-5"16,63-42 17-16,-14 7-25 15,4 7 0-15,-7-4 1 16,0 3 0-16,10 1-4 16,0-4 0-16,4-3-4 15,10 0 0-15,11-6-2 16,7-7 1-16</inkml:trace>
  <inkml:trace contextRef="#ctx0" brushRef="#br0" timeOffset="83789.8601">30099 8316 24 0,'7'-19'12'0,"4"6"-11"0,-1 10 22 0,-10 6-20 16,7 4 0-16,-3-1 1 16,6 0 0-16,5 4-6 15,6-4 0-15,0 0-4 16,0-3 1-16,14 0-4 16,1 4 0-16</inkml:trace>
  <inkml:trace contextRef="#ctx0" brushRef="#br0" timeOffset="84212.118">30850 7764 25 0,'-7'-3'12'0,"-3"-4"-11"15,10 7 20-15,-7 4-18 16,-14-1 0-16,-1 9 2 15,-6 7 0-15,-7 3-6 16,0 3 1-16,3 10 4 16,4-10 1-16,14 6-2 0,3-3 1 15,7-3-1-15,15-6 0 16,7-6-1-16,6-7 1 16,8-6-1-16,0-6 1 15,0-7-3-15,6-3 0 16,-2-2-2-16,-5-1 0 15,-2-3-1 1,-5 0 0-16,-2 6-2 16,-5 4 1-16,1 2 1 15,-4 4 1-15,-4 3 1 16,-6 6 0-16,0 3 0 0,-4 4 1 0,0-1 0 16,-4 7 1-16,0 3 0 15,1 6 0-15,-4 3-6 16,-4 0 1-16,1 4-6 15,-1 5 0-15</inkml:trace>
  <inkml:trace contextRef="#ctx0" brushRef="#br0" timeOffset="84593.4483">30522 8353 22 0,'-28'16'11'0,"-11"19"-7"15,29-26 12-15,3 4-15 16,-7-1 0-16,-4 4 0 16,7-1 0-16,1-5-1 15,10-4 1-15,0-6 1 16,7-6 1-16,7-7-1 16,4-6 1-16,3-2-1 0,21-1 1 15,4-7-1-15,3-5 0 16,4-4-2-16,-7 7 1 15,-7 3-1 1,-7 9 1-16,-4 3-1 16,-3 10 1-16,-8 6-1 15,-6 12 1-15,-4 7 0 0,-7 0 0 16,-7 6 0-16,7 0 1 16,-7 3-1-16,-7 7 0 15,-4 3-3-15,-3 2 0 16,-7 4-6-16,3 0 0 15,-10 0-3-15,-1-6 0 16</inkml:trace>
  <inkml:trace contextRef="#ctx0" brushRef="#br0" timeOffset="84864.6791">30515 8542 24 0,'18'-38'12'0,"31"7"-11"0,-31 21 19 0,7 1-20 16,-1 2 1-16,8 1-1 15,-4 3 1-15,-7 3-1 16,-6 0 0-16,2 3 0 16,-13 3 1-16,-8 4 1 15,-6 2 0-15,-8 4 1 16,0 3 0-16,-3 3 1 16,0-3 0-16,7-4 0 15,3-2 0-15,4-4-2 16,0 1 1-16,18-7-1 15,3-3 0-15,0-6-6 0,14-4 0 16,0-2-8-16,-3-1 1 16</inkml:trace>
  <inkml:trace contextRef="#ctx0" brushRef="#br0" timeOffset="85061.301">31242 8175 29 0,'11'-3'14'0,"10"3"-15"16,-14-4 17-16,3 1-15 15,12-3 0-15,-8 0-2 16,0-1 0 0,7-2-3-16,-3 0 1 15,-8 2-4-15,8-5 0 0</inkml:trace>
  <inkml:trace contextRef="#ctx0" brushRef="#br0" timeOffset="85218.1496">31373 8068 23 0,'-25'28'11'0,"-25"-12"-8"15,33-7 18-15,10 1-17 0,-7 2 0 0,-4 4 1 16,7-3 1-16,8-1-8 16,-4-3 1-16,7 4 2 15,10 0 1-15,-3-4-7 16,4 3 1-16,0-5-6 15,-8 8 0-15</inkml:trace>
  <inkml:trace contextRef="#ctx0" brushRef="#br0" timeOffset="85391.4496">31210 8394 21 0,'-28'13'10'0,"7"2"-4"0,14-11 12 15,7-1-17-15,0 0 0 16,7-3 0-16,3 0 1 15,8-3-2-15,3-4 0 16,7-2-2-16,-3 0 1 16,3-1-5-16,-6 1 1 15,-8-1-3-15,-4 1 1 16</inkml:trace>
  <inkml:trace contextRef="#ctx0" brushRef="#br0" timeOffset="85536.055">31242 8385 29 0,'-42'22'14'0,"-36"9"-11"0,67-25 29 0,1 4-30 15,-8 2 1-15,8 1 0 0,-1-1 1 16,8 4-6-16,-4-3 1 16,7-1 3-16,7-6 1 15,-4 4-8-15,18-4 1 16,7-6-7-16,4 6 0 16</inkml:trace>
  <inkml:trace contextRef="#ctx0" brushRef="#br0" timeOffset="85750.7629">31926 8284 38 0,'-21'-12'19'0,"35"-4"-25"0,-7 16 29 16,4-6-23-16,0 3 1 15,-1 0 0 1,11-1 0-16,-3 4-5 0,3 0 0 0,-10 0-5 16,6-3 0-16</inkml:trace>
  <inkml:trace contextRef="#ctx0" brushRef="#br0" timeOffset="86115.791">32036 7914 34 0,'-18'25'17'0,"-10"66"-17"16,24-56 27-16,-13 6-27 15,-4 9 0-15,-8 3 0 16,-2 4 1-16,-1 5-1 16,-3 7 0-16,-1 0 0 0,-3-3 1 15,4-6 0-15,3-4 0 16,1-6-1-16,2-12 1 15,1-10 0 1,7-9 0-16,0-6-1 16,3-10 1-16,4-13 0 15,4 1 0-15,3-4 0 16,3-2 1-16,0-4 0 16,8-3 0-16,7 0 0 0,3 0 0 15,7-3-1-15,7 0 1 16,11 0-1-16,3 0 0 15,4 3-5-15,3 3 1 16,-6 0-5-16,3 3 0 16,-4 4-5-16,0-1 0 0</inkml:trace>
  <inkml:trace contextRef="#ctx0" brushRef="#br0" timeOffset="86502.377">32477 8030 36 0,'-4'-12'18'0,"-3"56"-20"0,7-35 32 15,-3 10-30-15,-4 9 1 16,-11 4 0-16,4-1 0 31,-4 0-1-31,-3-3 0 0,3-2-2 16,4-4 0-16,-3-4-2 0,6-5 0 15,-7-1-2-15,8-2 0 16,-11-4-1-16,3-6 0 16,-3-3 3-16,10-3 0 15,-6-7 4-15,6 1 1 0,-3-1 3 16,-4 4 1-16,11-1 2 31,-3 1 0-31,-1 3-2 16,11 6 1-16,0 0-2 15,11 3 0-15,-1 0-7 16,18 0 1-16,4-3-7 16,7-3 1-16,10 0-3 0,-3 3 1 15</inkml:trace>
  <inkml:trace contextRef="#ctx0" brushRef="#br0" timeOffset="86633.7128">32653 8209 33 0,'4'-3'16'0,"-15"12"-19"16,11-9 32-16,-3 4-29 15,-5 2 1-15,8 0-1 16,-10 3 0 0,-8 7-10-1,8-3 1-15</inkml:trace>
  <inkml:trace contextRef="#ctx0" brushRef="#br0" timeOffset="86936.0427">32106 8501 23 0,'-17'15'11'0,"-4"-11"-4"0,21-1 10 0,-4-3-13 15,4 0 0-15,4-7 1 16,13-2 1-16,4-4-7 16,11-2 0-16,14-1 5 15,3 0 1-15,-3 4-2 16,4-4 0-16,-12 7 0 31,1-1 0-31,-7 4-1 16,-4 0 0-16,0 6-1 15,-6 0 1-15,-5 3-1 16,-3 0 1-16,-7 3-5 16,-7 4 0-16,0-1-4 0,0 1 1 15,-7-1-7-15,4 0 0 16</inkml:trace>
  <inkml:trace contextRef="#ctx0" brushRef="#br0" timeOffset="87699.9007">32329 8542 22 0,'-25'3'11'0,"7"6"-4"0,18-9 12 0,-7 3-17 16,4 0 1-16,3 0 1 16,3-3 1-16,4 0-7 15,11-6 1-15,-4-3 3 16,4-1 1-16,3-2-2 15,0-1 0-15,-10 7 0 16,3 0 0-16,-11 3-1 16,-3 3 0-16,-10 3-1 15,-8 6 1-15,4 7-3 16,-14 0 1-16,-4 5-1 16,-3 5 0-16,3 2 0 15,4 0 1-15,-4-3 0 16,-7 3 0-16,11 1 2 15,-4-1 0-15,4-9 0 16,7-1 0-16,10-5 0 16,1-4 0-16,-1 1 0 15,4-7 1-15,7-3 0 0,7-3 1 16,4-7 0-16,6 1 0 16,4 3 0-16,1-4 1 0,-1 1 0 15,0 3 0-15,7 6-1 16,7-4 0-16,-3 1-1 15,-4 3 0-15,-3 0 0 16,3 3 0-16,-10 1 0 16,-4 2 0-16,-7 0-1 0,-3 4 1 15,-4-4 0-15,0 0 0 16,-11 3-1-16,0-2 1 16,-10-1-1-16,4 3 1 15,-5-2-1-15,12-1 1 16,-8-6-1-16,8 0 0 15,-1 0 0 1,0-3 1-16,8-3-2 16,-4 6 1-16,3-4 0 15,-3-2 0-15,7 3 0 16,-7 6 0-16,-3-3-1 16,-1 3 1-16,0-3 0 15,1 10 1-15,3-4 1 16,-4 0 0-16,1-3 0 0,-1 1 0 0,1 2 1 15,10-3 0-15,0 0-1 16,0 0 0-16,0 0-1 16,10-3 1-16,1 0-2 15,-1 0 1-15,8 0-2 16,-8 0 0-16,8 3-5 16,-4 1 1-16,4 2-9 15,3 3 1-15,-10 1-1 16,6-1 0-16</inkml:trace>
  <inkml:trace contextRef="#ctx0" brushRef="#br0" timeOffset="88219.3614">31433 9429 35 0,'-11'-19'17'0,"36"-9"-20"0,-15 19 33 16,4-1-29-16,7-6 0 15,4 4 0-15,0-1 0 16,14 4-2-16,10 0 1 15,11-1 0-15,-11 4 1 16,-3 0-1-16,-3 2 0 16,-5 4 0-16,-6 4 0 15,0 2 0-15,-4 3 1 0,-7 7-1 16,-10 0 1-16,3-1 0 16,-10 4 1-1,-4-3-1-15,-4-1 1 0,-3 4-3 16,-4 3 0-16,-6 0-5 15,-4 0 0-15,-8 0-6 16,-9 0 1-16</inkml:trace>
  <inkml:trace contextRef="#ctx0" brushRef="#br0" timeOffset="88633.1853">31500 9680 21 0,'-39'19'10'0,"25"-13"-1"16,14-3 11-16,0 3-17 15,0 1 0-15,3-1 1 16,4-3 1-16,7 3-6 15,-3-6 0-15,7 0 4 0,3-3 0 16,0 0-2-16,-3-3 1 16,10-4-5-16,-7 1 1 15,0 0-3 1,-3-4 0-16,-4 0-3 16,-7 1 1-16,3-1-3 15,-10 1 0-15,-3-1 3 16,-4-2 1-16,0-1 5 0,-4 3 1 15,1 4 4-15,-4 6 0 16,-4 3 4-16,0 6 0 16,-3 3 1-16,0 10 0 0,0 6-4 15,3 7 0-15,0 2-1 16,4 4 1-16,-3-4-2 16,13 1 0-16,4-1 1 15,4-5 1-15,6-11-1 16,1 1 0-16,7-3 0 15,10-10 0-15,4 0-3 16,6-6 0-16,5 4-6 0,-5-1 0 16,5-3-9-16,-4 9 0 15</inkml:trace>
  <inkml:trace contextRef="#ctx0" brushRef="#br0" timeOffset="89066.6922">31489 10103 25 0,'0'3'12'0,"-39"29"-9"16,32-23 9-16,-7 13-12 16,-14 9 0-16,0 4-1 15,-15-1 1-15,15-2-2 16,-11 2 1-16,4-9-2 0,7-3 1 31,7-9-1-31,10-7 1 16,11-6 0-16,3-3 1 15,19-3 3-15,-1-4 0 16,7-2 2-16,4 2 0 0,-4-2 1 16,0-1 0-16,4 7 0 15,3-7 0-15,-3 7-3 16,0-3 1-16,-1 6-4 0,-6 3 0 16,-4 3-5-16,-7 3 0 15,-6 7-3-15,-8 5 0 16</inkml:trace>
  <inkml:trace contextRef="#ctx0" brushRef="#br0" timeOffset="89272.2086">31200 10577 29 0,'-50'9'14'0,"4"-3"-13"0,43-6 26 0,-4 0-27 16,7 0 1-16,10 3 1 15,5 1 0-15,9-1-2 16,-6-3 0-16,14 0 2 31,6-3 0-31,-6-1-1 0,-4 1 1 0,4-3-4 16,-4 0 0-16,1 0-7 0,-1-1 0 15,-3 4-2-15,-1 0 1 32</inkml:trace>
  <inkml:trace contextRef="#ctx0" brushRef="#br0" timeOffset="89471.3799">31510 10404 25 0,'-18'3'12'0,"-13"32"-10"0,20-26 22 16,4 4-23-16,-14 6 1 15,0 3 0-15,-11 3 0 16,-7 0-3-16,0 3 0 16,-3-3 2-1,3 6 0-15,0-2-4 16,11-1 1-16,4-9-6 15,6-4 0-15,7-8-1 16,4-4 1-16</inkml:trace>
  <inkml:trace contextRef="#ctx0" brushRef="#br0" timeOffset="89604.7965">31143 10724 24 0,'21'0'12'0,"-6"0"-10"0,-15 0 23 16,3 6-23-16,8-3 1 0,-4 10 1 15,-4 0 0-15,-3 5-6 16,0 1 1-16,7 0 0 15,0-3 0-15,-3-4-8 16,6-2 0-16</inkml:trace>
  <inkml:trace contextRef="#ctx0" brushRef="#br0" timeOffset="89937.2312">31560 10683 23 0,'-8'3'11'0,"5"10"-6"0,3-10 12 0,7 0-14 16,-3 4 0-16,6-4 3 15,8 6 0-15,3-9-7 16,11 0 0-16,6-9 6 16,-6 2 0-16,7-2-1 15,0-4 1-15,-7 1-1 16,-4-1 0-16,-7 1-1 0,-3 2 1 0,-8-2 0 15,1 2 0-15,-11 4-2 16,-11 0 1-16,-17 3-1 16,-4 0 1-16,-7-1-2 15,1 4 1-15,2 0-5 16,-10 0 0-16,8 4-7 31,-1-1 1-31,4 3-7 16,-1 0 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01:15.57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10174 5995 21 0,'-14'-9'10'0,"32"12"-1"0,-4 0 10 15,3-3-16-15,5 3 1 16,6-6 1-16,4-3 1 16,-4 3-8-16,3-10 0 15,-2 1 5-15,-5-7 0 16,1 0-3-16,-7 0 0 0,-1 4-5 15,-2-4 1-15,-5 3-6 16,-3 3 1-16</inkml:trace>
  <inkml:trace contextRef="#ctx0" brushRef="#br0" timeOffset="172.4741">10396 5666 20 0,'-21'-16'10'0,"18"29"-2"0,3-7 10 15,0 0-15-15,0 13 1 16,0 9 0-1,0 4 0-15,3 5-6 16,1 4 1-16,-4 3 0 16,3 0 1-16,-3 0-7 0,0 0 1 15,-3 0-3-15,3-4 0 16</inkml:trace>
  <inkml:trace contextRef="#ctx0" brushRef="#br0" timeOffset="634.8576">10255 6281 22 0,'-10'9'11'0,"27"-25"-11"16,-10 10 19-16,4 0-19 16,7-10 1-16,3-3 0 15,0-3 0-15,4 4-1 16,-1-1 0-16,1 6 0 16,-7 4 1-1,-1-1-1-15,-3 7 1 16,-3 6 0-16,-4 7 1 15,-3 5 0-15,-4 4 1 0,0 9 0 16,-4 7 1-16,1 3 0 16,-1-1 0-16,-3 10-1 15,3-9 0-15,1-7-1 16,3-6 1-16,-4-6-2 16,4-3 1-16,0-13 0 0,4-3 1 15,3-9-2-15,0-10 1 16,0-6-1-16,4-4 1 15,-1 4-1-15,1-3 1 16,-1 6-4-16,-3 7 1 16,4 8 1-1,0 10 1-15,-1 1 0 16,1 5 1-16,-1 3-1 16,1-2 1-16,3 2 1 15,0-2 0-15,0-10-7 16,4-6 1-16,10-10-6 0,4-6 0 31,7-6-6-31,7-7 1 16</inkml:trace>
  <inkml:trace contextRef="#ctx0" brushRef="#br0" timeOffset="839.3743">11204 5412 35 0,'-32'25'17'0,"11"32"-15"0,14-48 27 0,-3 10-29 16,-4 6 0-16,-1 3 0 15,1 7 1-15,0 12-3 0,-3-7 1 16,-1 7-4-16,0-6 0 16,1 0-4-16,3-3 0 15,-1-4-2 1,-2-3 1-16</inkml:trace>
  <inkml:trace contextRef="#ctx0" brushRef="#br0" timeOffset="1022.8908">10851 6008 22 0,'-3'-16'11'0,"10"10"-4"0,0 0 22 15,7-10-26-15,4 0 0 16,10-12 1-16,-3-3 1 16,-1-4-7-16,5 7 0 15,-1 0 4-15,4-1 1 0,-1 4-3 16,-2 3 1-16,-5 7-6 15,-3 5 1-15,-3 4-6 16,-7 9 1-16,-4 3-2 16,-4 13 0-16</inkml:trace>
  <inkml:trace contextRef="#ctx0" brushRef="#br0" timeOffset="1189.6624">11084 5967 27 0,'-35'44'13'0,"-4"9"-7"0,32-46 27 15,0-1-31-15,0-3 1 16,7 0 0-16,7 0 1 15,0-6-5-15,7-9 0 16,4-10 3-16,3-7 1 16,4-8-4-1,-4 8 1-15,7-24-6 16,-3 16 0-16,3-1-6 16,4 7 0-16</inkml:trace>
  <inkml:trace contextRef="#ctx0" brushRef="#br0" timeOffset="1356.4066">11282 5650 27 0,'-21'29'13'0,"-15"24"-8"0,26-28 17 0,-11 13-22 15,-4 12 1-15,0 6 0 16,-3 1 0-16,-4-7-4 16,8-3 1-16,-1-6-4 15,4-10 1-15,10-6-4 16,8-3 1-16</inkml:trace>
  <inkml:trace contextRef="#ctx0" brushRef="#br0" timeOffset="1806.7378">11049 6208 23 0,'7'0'11'0,"4"16"-7"0,-8-10 20 0,1 7-21 16,-4 9 1-16,0 6 1 15,0 4 1-15,0-4-8 16,-4 0 1-16,1 0 4 15,-1-6 1-15,4-6-3 16,0-7 1-16,0-6-1 0,0-9 0 16,0-10-1-16,4-9 1 15,3-6-1-15,3-4 1 16,4-5-2-16,4-1 1 16,0 0 0-16,3 10 0 15,0-4-1 1,-3 13 1-16,-4 4 0 15,0 2 0-15,-4 6 1 16,-2 10 0-16,-8 0 0 16,0 10 0-16,-8 6 1 15,-2 9 1-15,-4-3 0 16,0 6 0-16,0 3-1 0,3 4 1 16,0-10 0-16,4-3 0 15,4 0-1-15,3-7 0 16,0-2-1-16,3-7 1 15,1 0-1-15,-1-2 1 16,4-4-2-16,0-4 1 16,1 1-3-16,2-6 1 15,4-1-8-15,0-8 0 0,15 2-7 0,6-3 1 16</inkml:trace>
  <inkml:trace contextRef="#ctx0" brushRef="#br0" timeOffset="2254.6974">11606 5879 36 0,'-31'13'18'0,"20"24"-13"16,11-27 25-16,0 12-28 15,0 3 0-15,0-3 3 16,0 0 0-16,0 3-6 0,4 0 1 0,-1 0 3 16,4-3 0-16,4-3-1 15,3-4 1-15,3 1-2 16,5-3 1-16,2-4-1 16,5-3 0-16,-1-3 0 15,4-6 0-15,3-3 1 16,-3-3 0-16,-4-4 1 15,-7-3 1 1,-3 1 0-16,-4-1 0 16,0 0 0-16,-7-12 0 15,-4 0-2-15,-6-10 1 0,-1-6-2 16,-6-9 1-16,6 6-2 16,1 6 1-16,3 7-4 15,3 6 1-15,8 3-7 16,-1 9 0-16,5 3-7 15,2 7 1-15,1 3-5 16,3 6 1-16</inkml:trace>
  <inkml:trace contextRef="#ctx0" brushRef="#br0" timeOffset="2625.0435">12315 5625 35 0,'-21'-6'17'0,"7"12"-12"16,11-3 29-16,-4 7-31 0,-4 2 0 16,-3 4 2-16,0 6 1 15,0 3-7-15,0-3 0 16,3 0 4-16,0-3 0 16,4 0-2-16,4-4 1 15,-1-2-2-15,4 2 1 0,4-5-1 16,3 2 0-16,3 7 0 15,1 3 0-15,0 0-1 16,3 3 1-16,-4 3 0 16,1-2 0-16,-4-5 1 15,-3 1 1-15,-4 4-1 16,0-5 0-16,-4 1 1 16,-3 0 0-16,0 0 0 0,0-3 0 31,-4-6-4-31,4-4 0 15,0-3-6-15,0-6 0 16,4-12-8-16,3-4 0 16</inkml:trace>
  <inkml:trace contextRef="#ctx0" brushRef="#br0" timeOffset="2836.6955">12471 5641 36 0,'14'9'18'0,"-14"20"-13"0,3-17 24 15,-3 16-28-15,-3 13 1 16,3 6 0-16,-7 6 1 16,0-6-4-16,-7 4 0 15,3-7 2-15,4-4 1 0,0-5-6 16,7-7 1-16,0-6-7 16,-4-6 0-16,11-4-2 15,4-9 0-15</inkml:trace>
  <inkml:trace contextRef="#ctx0" brushRef="#br0" timeOffset="3253.6676">12527 5632 31 0,'11'-19'15'0,"35"9"-13"0,-32 10 28 0,0 3-28 16,0 1 0-16,0 2 1 15,0 0 1-15,0 4-4 16,-3-1 1-16,-1 7 2 15,-3-7 1-15,-3 7-1 16,-4 2 0-16,-4 14-1 16,1-7 1-16,-4 3-2 0,0-6 0 15,-4-3 0-15,1 3 0 16,3-6-1-16,0-4 1 16,3-2-2-16,0-4 1 0,4 3-1 15,8 1 0-15,-1-1 0 16,0 4 0-16,3-1 1 31,1 7 1-31,-1 0 1 16,1 3 1-16,0-7 0 15,-4 4 1-15,0 0 0 16,-4 3 0-16,-3 0 0 0,-3 0 0 16,-1 0-2-16,-3 0 1 15,0-3-1-15,0-4 0 0,-4-2-4 16,1-1 1-16,-1-5-11 15,1-7 1-15,6-7-8 16,-6-5 1-16</inkml:trace>
  <inkml:trace contextRef="#ctx0" brushRef="#br0" timeOffset="3758.2363">13317 5280 28 0,'-17'0'14'0,"3"25"-3"0,10-6 12 16,-6 13-22-16,-8 5 0 0,-10 4 0 16,-11 12 1-16,-7 7-3 15,-3 6 1-15,3 0 0 16,7-10 0-16,11-9-6 15,7-12 1-15,6-14-5 16,12-8 0-16</inkml:trace>
  <inkml:trace contextRef="#ctx0" brushRef="#br0" timeOffset="3939.9779">13130 5666 18 0,'11'-3'9'0,"3"19"3"0,-10-7 8 0,-4 13-17 31,3 19 1-31,-3 6 1 15,-3 6 0-15,-8 0-7 16,-7 10 0-16,-3 0 5 16,4-16 0-16,-5 19-4 15,-2-4 1-15,13-2-7 0,4-19 1 16,7-13-4-16,7-16 1 16</inkml:trace>
  <inkml:trace contextRef="#ctx0" brushRef="#br0" timeOffset="4289.9156">13342 5584 31 0,'28'-34'15'0,"25"15"-17"15,-35 7 27-15,10-4-25 0,4-3 0 32,3-3 0-32,-7 6 1 15,-3 4-1-15,-7 3 0 16,-8 9 1-16,-6 6 0 15,-11 9-1-15,-7 7 0 16,-11 0 0-16,0 10 0 16,1 2 0-16,2 7 1 15,-2 6-1-15,6 0 1 0,4-6 0 16,3-7 1-16,4-9 0 16,4-9 0-16,-1-6 0 0,4-7 1 15,4-6-2-15,-1-7 0 16,1-2 0-16,3-7 1 15,0 3-2-15,0 0 1 16,0-2-4-16,0-8 1 16,7-2-6-16,0-3 0 0,4 0-4 31,0-1 1-31</inkml:trace>
  <inkml:trace contextRef="#ctx0" brushRef="#br0" timeOffset="4675.3678">13603 5318 22 0,'-7'12'11'0,"-11"23"-10"0,11-22 16 16,-3 8-16-16,-4 8 0 16,0 2 1-16,-1 7 0 0,-2 2-2 15,3 7 0-15,0 7 2 16,-1 5 0-16,1-2 0 16,4 2 0-16,-1-8 0 15,1-4 0-15,3-10 0 16,3-5 0-16,4-7-1 15,7-13 0-15,7-12 0 16,-3-6 1-16,13-10-2 0,1-9 1 16,7-3-1-16,0 0 1 15,-1-4-1-15,-2-2 1 16,-1 6-1-16,-3 3 0 31,-1 3-1-31,-6 6 1 0,-4 3-1 16,-3 4 1-16,-4 9-1 15,-7 9 1-15,-4 4 0 16,1 9 0-16,-4 3-2 16,3-3 1-16,-3 6-4 15,-4-3 0-15,1 7-5 0,-8-1 0 16</inkml:trace>
  <inkml:trace contextRef="#ctx0" brushRef="#br0" timeOffset="5025.907">13413 6190 23 0,'-14'12'11'0,"17"-9"-5"0,-3-3 17 0,7-3-19 16,0-3 0-16,7-3 2 16,-3-4 0-16,3-3-8 15,11 4 1-15,-1-7 4 16,5-3 1-16,-1-6-3 16,-4 0 1-16,-2-1-3 0,-5 4 0 15,1 0-4-15,-4 3 1 31,-3 0-2-31,-4 7 1 16,-4 2-1-16,1 1 0 16,-4 12 3-16,3 3 0 15,-6 6 4-15,-1 10 0 16,1 6 2-16,-4 13 1 0,0-4 0 16,-4 10 1-16,0 3-2 0,-3 3 1 15,0 7-2-15,0 5 0 16,-4 1-1-16,1-6 0 15,-1-4-3-15,1-9 0 16,2-10-6-16,1-6 1 0,4-15-3 16,-1-10 0-16</inkml:trace>
  <inkml:trace contextRef="#ctx0" brushRef="#br0" timeOffset="5159.3167">13384 6346 27 0,'-7'-43'13'0,"14"11"-4"16,-3 29 23-16,3 0-30 15,4 0 1-15,-1 3 0 16,4-3 0-16,4 3-5 0,10 0 1 16,4-3-3-16,3-10 0 15,0 4-8-15,8-1 1 0</inkml:trace>
  <inkml:trace contextRef="#ctx0" brushRef="#br0" timeOffset="5391.5701">14355 5431 42 0,'-11'-16'21'0,"29"29"-29"0,-11-13 36 16,3-3-28-1,4 3 0-15,4 0 1 16,7 0 0-16,-1-4-3 15,1 4 1-15,7-6-6 16,0 6 1-16,-4 3-5 16,-4 0 1-16</inkml:trace>
  <inkml:trace contextRef="#ctx0" brushRef="#br0" timeOffset="5606.4319">14295 5864 37 0,'-67'31'18'0,"56"-3"-18"0,14-31 34 16,5 3-32-16,9-6 0 16,4-4 1-16,4-8 1 0,3-1-5 15,4-10 0-15,0-2 3 16,3 0 1-16,0-1-5 16,-6 1 0-16,6 3-6 15,-7 0 0 1,-3 3-5-16,-4 3 0 15</inkml:trace>
  <inkml:trace contextRef="#ctx0" brushRef="#br0" timeOffset="5774.832">14513 5374 35 0,'-28'38'17'0,"-4"40"-14"0,25-62 28 16,-7 15-29-16,-3 7 0 15,2 22-1-15,1 5 1 16,0 1-3-16,0 3 1 15,3-9-1-15,4-10 0 16,4-3-6-16,-1-12 0 16,4-7-5-1,11-12 1-15</inkml:trace>
  <inkml:trace contextRef="#ctx0" brushRef="#br0" timeOffset="5993.2034">14556 5330 44 0,'-4'-12'22'0,"4"56"-21"16,0-22 41-16,0 9-40 0,-3 7 1 0,-1 12 0 15,-3 6 1-15,-4 20-5 16,1 2 0-16,-1-3 3 16,1-9 0-16,-1-3-6 15,0 0 0-15,4-13-7 16,0-9 0-16,0-10-5 15,4-6 1-15</inkml:trace>
  <inkml:trace contextRef="#ctx0" brushRef="#br0" timeOffset="6193.4135">14065 5396 38 0,'-49'-6'19'0,"52"34"-18"0,-3-18 33 0,4 2-34 16,-1 4 1-16,5 0 0 0,2-1 1 15,8 1-6-15,-4 3 1 16,0 3-6-16,0 0 0 16,-3 6-3-16,-4 0 1 15</inkml:trace>
  <inkml:trace contextRef="#ctx0" brushRef="#br0" timeOffset="6776.102">14005 5710 28 0,'0'0'14'0,"11"-3"-13"16,-4 3 24-16,7 3-24 15,4 0 0-15,-1 6 0 0,4 4 1 16,-6 6-3-16,-1 0 1 15,-4 3 2-15,-6 0 0 0,-1 6-1 16,-6-6 1-16,-1-3-1 16,-3 6 1-16,-7-7-1 15,4-5 1-15,-5 6-1 16,5-10 0-16,6 1 0 16,-3-4 1-16,4 3 0 15,10-2 0-15,0-1 0 16,0 0 0-16,7 0-1 0,4-3 1 15,-1 4-1-15,4-4 0 16,1 0 0-16,-1 0 0 16,-4 3-1-16,1-2 1 15,-4 2 0 1,-3 0 1-16,-4 0-1 16,-7 1 1-16,-7 2 0 15,3-3 0-15,-13 10 0 16,-8 3 0-16,-7 3 0 15,0 0 0 1,-6 15 2-16,9-5 1 16,5 2-1-16,6-12 0 15,7 0-1-15,8-6 1 0,3-7-1 16,21-6 1-16,18-12-3 16,14-7 0-16,3-3 0 15,15-6 0-15,10-6-1 16,18 0 1-16,0 6-6 15,-8-4 1-15,4-2-11 16,18 0 1-16,7-1-6 16,4 1 0-1</inkml:trace>
  <inkml:trace contextRef="#ctx0" brushRef="#br0" timeOffset="7349.7092">15229 5603 29 0,'22'-6'14'0,"52"-13"-7"16,-53 13 15-16,4 0-21 15,3-1 0-15,4-5 0 16,-4 2 1-16,0-2-2 16,0-4 0-16,-3 1 0 0,-4-7 1 15,0 6-6-15,-7 0 1 16,0 1-6-16,-7-1 1 15</inkml:trace>
  <inkml:trace contextRef="#ctx0" brushRef="#br0" timeOffset="7565.4955">15480 5265 23 0,'-11'40'11'0,"1"48"-4"15,6-60 15-15,-3 10-19 16,0 12 0-16,-7 16 0 0,-7 19 1 15,3 3-6-15,1-10 1 16,-5-3 3-16,5 0 1 16,3-6-3-16,3-9 1 0,8-7-4 15,-1-6 0-15,4-6-5 16,4-6 1-16,3-13-3 16,3-13 1-16</inkml:trace>
  <inkml:trace contextRef="#ctx0" brushRef="#br0" timeOffset="7882.4867">15388 5616 25 0,'-28'-3'12'0,"0"34"-11"0,17-18 23 0,-3 2-21 15,-7 23 1-15,-7 0 2 16,-1 5 0-16,5-2-7 15,-1-3 1-15,7-4 4 16,1 4 1-16,6-7-2 16,4-6 1-16,4-3-1 15,3-6 0-15,7-3-1 0,10-4 0 16,4 0 0-16,4-2 0 16,3-10-1-16,1 3 1 0,2-10-2 15,1-6 0-15,-4 4-6 16,-3-4 0-16,-4 1-7 15,-3 5 1-15,7-2-3 16,-8 2 1-16</inkml:trace>
  <inkml:trace contextRef="#ctx0" brushRef="#br0" timeOffset="8033.6445">15476 5769 23 0,'-3'16'11'0,"3"-38"-14"0,0 22 20 31,3 0-17-31,1-3 0 16,3-3-4-16,0 9 1 0,0 0-1 15,0 3 0-15</inkml:trace>
  <inkml:trace contextRef="#ctx0" brushRef="#br0" timeOffset="8546.3687">15660 5657 19 0,'-7'-7'9'0,"3"14"-3"15,4-4 14-15,-3 3-18 16,-1 0 0-16,-3 4 2 16,-3 5 1-16,-1 4-6 15,-3 6 1-15,0 3 3 0,0 1 0 16,0 2-2-16,-1-3 1 16,5 1-1-16,-1-4 0 15,1-3-2-15,3-7 1 16,0 4-3-16,3-3 0 31,0-7-1-31,4 1 0 0,0-7-1 16,4-10 1-16,0-2 0 0,3-7 0 15,0 4 2-15,3-7 1 16,1 3 2 0,-1 4 1-16,1 5 1 15,0-2 1-15,-1 6 0 16,1-3 1-16,-1 6-1 15,1 3 1-15,3-3-2 16,-3 0 1-16,-1 0-3 16,4 3 1-16,4 0-5 15,-4 0 1-15,0 7-8 16,-7 5 0-16</inkml:trace>
  <inkml:trace contextRef="#ctx0" brushRef="#br0" timeOffset="8790.426">15466 6124 31 0,'-18'6'15'0,"1"13"-13"15,6-10 22-15,-7 7-24 16,-3 6 1-1,-4 9 0-15,-10 7 0 16,-4 3-1-16,4-4 0 16,7-2-3-16,3-7 0 15,8-12-6-15,6-1 0 0</inkml:trace>
  <inkml:trace contextRef="#ctx0" brushRef="#br0" timeOffset="8948.8915">15452 6114 36 0,'14'-6'18'0,"10"6"-18"0,-16-3 30 0,2 3-29 31,1 3 0-31,6 3 0 16,1 4 1-16,3-1-7 16,0-2 0-16,8-4-6 15,2 0 1-15</inkml:trace>
  <inkml:trace contextRef="#ctx0" brushRef="#br0" timeOffset="9195.8377">15896 5722 39 0,'7'-3'19'0,"39"0"-22"15,-35-3 30-15,3 0-26 0,3-7 0 16,5-3 0-16,2-9 0 16,1 3-5-16,3 7 1 15,0-4-7-15,-3 0 1 16,0 3-2-16,3 1 1 16</inkml:trace>
  <inkml:trace contextRef="#ctx0" brushRef="#br0" timeOffset="9433.5699">16058 5509 38 0,'-24'38'19'0,"20"25"-25"0,4-41 39 15,0 28-33-15,-3 16 1 0,-1 12-1 16,-3 3 1-16,0 7-1 15,0 6 0-15,3 0 1 16,1 4 0-16,-1-17-2 31,4-15 0-31,0-13-5 0,4-12 0 0,-1-6-5 32,8-10 0-32</inkml:trace>
  <inkml:trace contextRef="#ctx0" brushRef="#br0" timeOffset="9683.821">16094 5838 34 0,'-21'-6'17'0,"3"31"-17"16,11-9 29-16,-4 9-26 16,1 10 1-16,-4 2 3 15,-4-5 0-15,0-4-8 16,4-3 0-16,4-3 5 0,6-3 1 15,8-7-2-15,3-6 0 16,3-6-2 0,4-6 1-16,4 0-4 15,3-7 0 1,22-37-13 0,-8 3 1-16</inkml:trace>
  <inkml:trace contextRef="#ctx0" brushRef="#br0" timeOffset="9867.2656">16312 5600 34 0,'-10'-6'17'0,"35"3"-7"0,-18 0 15 16,3-1-23-16,4 1 0 15,4-3 1-15,7-3 0 16,3 2-4-16,-7-2 0 16,0-4 3-16,0 1 1 0,1-4-6 15,-5 1 1-15,-3 8-6 16,0 4 1-16,-7 6-5 15,-3 10 0-15</inkml:trace>
  <inkml:trace contextRef="#ctx0" brushRef="#br0" timeOffset="10884.7475">16281 5904 31 0,'-64'63'15'0,"50"-16"-10"0,11-44 24 0,3 3-27 16,0-6 0-16,3-6 2 15,8-9 1-15,6-11-5 16,8-8 0-16,7-7 3 16,0 0 1-16,3 1-2 0,0 2 0 15,-3 0-1-15,3 4 1 16,-3-1-2-16,-4 4 1 16,0 9-1-16,-7 6 0 15,1 4 0-15,-8 6 1 0,-4 9-1 16,-6 6 0-16,-8 10-1 15,-3 0 1-15,-3 18-2 32,-4 4 0-32,-1 0-1 15,-2 6 1-15,-4-3-2 16,3-10 1-16,4-9-1 16,3-6 0-16,4-9 1 0,7-10 0 15,7-7 0-15,4-8 1 16,-1-4 0-16,5 0 0 0,-1-6 0 15,0 0 1-15,0 0 0 16,0 3 1-16,-3 6-1 16,-1 4 0-16,-6 5 1 15,-1 4 1-15,-3 10 0 16,-3 5 0-16,-4 10 0 16,-4 9 1-16,-3 1-1 0,-4 2 1 15,1-2-2-15,-1 2 1 16,0-6-1-16,4-6 1 15,4-3-1-15,3-3 1 16,0-10 0-16,7 0 0 16,0-6-1-16,10-3 1 15,1-9 0 1,3-10 1-16,-4 3-1 16,5-3 0-16,-5 0-1 15,1 3 1-15,-4 3-1 0,0 10 0 16,-7 6 0-1,0 0 0-15,0 10 0 0,-4-1 0 16,1 4 0-16,-1 2 0 16,-3 4-1-16,0-3 1 0,0 3 0 15,-3-1 0-15,2-2 0 16,-2 0 0-16,3 3 0 16,0 2 0-16,3 5 0 15,1-1 0-15,-1 0 0 16,4 0 0-16,0 3 0 15,7 3 0-15,-7 1 0 16,7-7 0-16,0-3 0 16,0-3 0-16,0-7 1 15,1-2 0 1,-1-7-1-16,-4 0 1 0,-3-3 0 16,4-6 0-16,-4-4-1 15,0-2 1-15,-4-4-1 16,1 3 1-16,-1 4-1 15,-3 3 0-15,0 3-1 16,-4-4 1-16,1 7 0 16,3-3 0-16,-4 6 2 15,1 0 1-15,-1 1 0 16,4-4 1-16,3 3 0 16,4-3 0-16,0 0 0 15,4-10 0-15,3 4-2 0,11-3 0 16,-1-4-5-16,4-9 0 0,8 0-7 15,6 0 1-15,4 0-6 32,-4 7 0-32</inkml:trace>
  <inkml:trace contextRef="#ctx0" brushRef="#br0" timeOffset="11853.4787">17050 5556 35 0,'0'0'17'0,"17"-3"-14"16,-10 3 27-16,1 0-29 16,2 0 0-16,1 0 1 15,-1 0 0-15,4 3-3 16,-3 4 1-16,0-1-1 16,-4 3 0-16,0 4-4 15,-7-1 1-15,0 1-3 16,-7 3 1-16,0 2 0 15,-4 7 0-15,-3-9 1 0,0 0 0 16,0 6 4-16,-4-10 0 16,7 1 1-16,4-10 1 15,7 3-1-15,4-12 1 0,3-3 0 16,4-1 0-16,3 1-1 16,0 2 1-16,0 4 0 15,-4 3 1-15,-3 3 1 16,-3 13 0-16,-4 3 0 15,0 12 1-15,-4 1 1 16,1 5 0 0,-4 1 0-16,0 0 0 15,0-4-2-15,3-6 1 16,1-6-2-16,-1-6 1 16,4-4-1-16,4-8 0 0,3-4-2 15,3-13 0-15,4-12-3 16,4-3 0-16,3-10-4 15,7-6 0-15,8-3-2 16,10 0 1-16,0-3 0 16,-1 6 1-16,-2 0 4 0,3 3 1 15,-15 10 4-15,-6 6 0 16,-11 12 3-16,-10 10 1 16,-8 6 0-16,-10 7 1 15,-11 9-1-15,-6 3 0 0,-1 6 0 16,0 6 0-16,4 4-2 31,7-7 1-31,3 1-2 0,7-10 0 0,4-4-1 16,4-2 1-16,3-10-2 31,3 1 0-31,8-11-1 16,7-5 1-16,3-3-3 0,0-1 1 15,4 0-2-15,-1 1 1 16,-6-1-1-16,0 4 0 0,-8 0 0 15,-3 12 0-15,-3 0 1 16,-1 6 0-16,-3 1 1 16,-3-1 1-16,3 0 0 15,0 1 0-15,0-4 0 16,3-3 0-16,1-3-3 16,3 3 0-16,-4 1-4 15,1 2 0-15,-1 3-4 16,1 7 0-16</inkml:trace>
  <inkml:trace contextRef="#ctx0" brushRef="#br0" timeOffset="12136.6832">17039 6394 31 0,'-14'15'15'0,"35"-18"-10"16,-14 0 26-16,0 0-29 15,4-3 1-15,7-4 1 16,3-6 0-16,3-2-4 0,5-4 0 16,6-3 3-16,7-4 1 0,8-5-2 15,-1 2 1-15,4 4-5 16,0 3 0-16,-11-3-7 31,-7 9 0-31,-6 0-4 0,-5 10 0 16</inkml:trace>
  <inkml:trace contextRef="#ctx0" brushRef="#br0" timeOffset="12298.6623">17494 5980 31 0,'-32'15'15'0,"4"20"-5"0,11-23 24 0,3 10-32 15,-4 10 1-15,0 8 0 16,1 17 1-16,-5 12-5 16,5 0 0-16,-1 3-3 15,8-6 1-15,3 0-9 16,-1-4 0-16</inkml:trace>
  <inkml:trace contextRef="#ctx0" brushRef="#br0" timeOffset="12852.8054">18115 6158 40 0,'-46'16'20'0,"22"31"-22"15,17-34 30-15,-4 18-28 16,-7 3 0-16,-3 7 1 16,-4 6 0-16,4-9-5 15,0-1 0-15,11-11-7 31,2-8 1-31</inkml:trace>
  <inkml:trace contextRef="#ctx0" brushRef="#br0" timeOffset="13103.0873">18253 5710 43 0,'-25'0'21'0,"39"-13"-23"16,-7 7 35-16,4 0-33 15,3-4 1-15,4 1-1 0,3-7 1 16,0 4-1-16,0-4 1 16,4 0-2-16,3 1 1 15,4 5-5-15,-4-5 0 16,-3 2-7-1,-8 4 0-15</inkml:trace>
  <inkml:trace contextRef="#ctx0" brushRef="#br0" timeOffset="13285.2832">18471 5437 29 0,'-52'9'14'0,"41"60"-9"0,4-50 18 16,-4 13-22-16,-3 21 0 15,-7 16 0-15,0 9 0 16,-4-2-2-16,4-4 0 0,0-3-3 16,7-10 0-16,3-5-5 15,8-7 0-15</inkml:trace>
  <inkml:trace contextRef="#ctx0" brushRef="#br0" timeOffset="13699.8858">18306 6121 37 0,'-4'9'18'0,"1"38"-22"0,3-34 33 16,-4 2-28-16,1 4 0 15,-5 9 1-15,5 1 0 16,-4-1-3 0,3-3 1-16,1-9 1 15,-1-4 1-15,4-6-1 16,0-12 0-16,4-10-1 15,3-9 1-15,3-9-1 0,5-7 1 16,2-15-1-16,4-16 1 16,8-1-1-16,6 1 1 0,7 10 1 15,-3 8 0-15,0 14 1 16,-4 11 1-16,-3 7 0 16,-4 13 0-16,-7 15-1 15,-3 10 1-15,-4 18-1 31,-3 13 0-31,-11 7-2 16,-4 2 1-16,-7 1-1 16,1 5 1-16,-8 4-3 15,-3-3 1-15,0 3-8 16,-7-10 1-16,3-2-9 0,0-11 1 16,1-18-2-16,2-12 1 15</inkml:trace>
  <inkml:trace contextRef="#ctx0" brushRef="#br0" timeOffset="13956.6235">18443 6058 37 0,'11'-35'18'0,"45"23"-25"15,-38 6 36-15,3 6-29 16,0 3 0-16,0 0 0 16,-3 6 1-16,-4 7-1 15,-7-3 1-15,-3 2-1 16,-4 7 1-16,-7 3-1 15,-4 0 1-15,-7 0-1 16,-3-3 1-16,0 0-1 16,3-3 0-16,4 0 1 15,4-6 1-15,6-4-1 16,4-6 1-16,4-6 0 16,6-6 0-16,4-7-5 0,4-3 1 15,7-6-10-15,7 3 1 16</inkml:trace>
  <inkml:trace contextRef="#ctx0" brushRef="#br0" timeOffset="14154.9218">18902 5682 47 0,'17'3'23'0,"12"-3"-25"15,-15 0 38-15,10-3-36 16,8-4 1-1,7-2 0-15,3-7 1 16,-3 1-6-16,0-4 1 16,0 3-5-16,0-3 1 0,-4 4-6 15,0-4 0-15</inkml:trace>
  <inkml:trace contextRef="#ctx0" brushRef="#br0" timeOffset="14317.4914">19329 5509 42 0,'-25'22'21'0,"0"19"-19"0,15-29 38 16,-8 10-40-16,-7 7 1 16,-6 18 0-16,-15 3 0 0,3 6-3 15,1 7 0-15,7-10-7 16,3-12 0-16,7 0-4 16,8-13 0-16</inkml:trace>
  <inkml:trace contextRef="#ctx0" brushRef="#br0" timeOffset="14495.6017">19226 5804 35 0,'-17'25'17'0,"-8"41"-19"16,18-47 28-16,-7 12-26 16,-4 4 0-16,-6-1 0 15,-5 4 1 1,5-1-4-16,2-2 1 15,5-7-8-15,-1 7 1 0</inkml:trace>
  <inkml:trace contextRef="#ctx0" brushRef="#br0" timeOffset="14656.3149">19240 5842 57 0,'18'-22'28'0,"3"-7"-39"0,-10 23 55 16,-1-3-44-16,5 2 1 15,-1 7-9-15,3-3 1 16,-3 6 0-16,-3 10 1 16,-4 9-9-16,-7 3 1 15</inkml:trace>
  <inkml:trace contextRef="#ctx0" brushRef="#br0" timeOffset="15054.9458">19089 6259 42 0,'-35'-7'21'0,"27"1"-18"0,12 0 38 0,3-4-39 15,4-2 1-15,3-4 1 16,3-3 0-16,5 1-5 16,6-1 1-16,0-3 3 15,-3 3 0-15,-1-3-2 16,-2 13 1-1,-5-1-2-15,-3 10 1 16,-3 7-1-16,-4-1 1 16,-4 3-1-16,-6 7 1 15,-1 3 0-15,-3 3 0 0,-3 0 0 16,-8 0 1-16,-3 3 1 16,-4-3 0-16,1 3 0 15,2-10 1-15,5 1-1 16,3-10 1-16,3 4-2 15,4-7 1-15,11 0-2 0,6-3 0 16,4-6-3-16,7-4 0 16,4-2-9-16,3-4 1 15,11 0-10-15,0-2 0 0,-4-17-1 16,32-3 1-16</inkml:trace>
  <inkml:trace contextRef="#ctx0" brushRef="#br0" timeOffset="15870.6896">19851 5660 18 0,'-11'-16'9'0,"11"16"-10"0,0 0 13 0,0 0-11 31,4 3 0-31,-4-3 1 0,3 3 1 32,8 4-2-32,-1-7 0 15,5 0 3-15,-1 3 0 16,3-6-1-16,1-4 0 16,7 4 0-16,-4-3 0 0,3-3-2 15,8-4 1-15,0-3-6 31,0 4 0-31,-4-1-4 16,-7 4 0-16</inkml:trace>
  <inkml:trace contextRef="#ctx0" brushRef="#br0" timeOffset="16291.7542">19995 5459 23 0,'4'-9'11'0,"-1"24"-2"0,1-12 16 15,0 13-22 1,-4-3 0-16,-4 5 2 16,-3 8 0-16,-4 2-6 0,-3 6 0 15,-3 7 4-15,-1 9 0 16,-7 4-1-16,4 2 0 15,4-6-2-15,-5-3 1 16,5-9-5-16,6-7 0 0,8-15-6 16,3-10 1-16,3-6-3 15,4-12 1-15</inkml:trace>
  <inkml:trace contextRef="#ctx0" brushRef="#br0" timeOffset="16821.8398">19900 5713 22 0,'14'-16'11'0,"25"13"-9"0,-32 0 18 16,7 0-19-16,0 0 0 16,0 0 1-16,1 3 0 15,-5 0-3-15,1 3 1 16,-4 6-2-16,-4 4 0 0,-6 6-3 16,-4 9 1-16,-4 3-1 15,-6 4 0-15,-1 2 0 16,-3 1 0-16,0-4 3 15,-4 4 0-15,4-10 4 0,7-6 1 16,0-3 1-16,6-3 1 16,1-7 2-16,7 1 0 15,4-7 0-15,7-10 0 0,6-11-2 16,1-8 0-16,10-5-1 16,-3-3 0-16,-1-7-3 15,-2 6 1-15,-5 13-6 16,-3 7 1-16,-3 2-4 15,-4 16 1-15,-4 7-3 32,-6 5 1-32,-1 4 0 0,-6 9 0 0,-4 7 5 15,-4 3 0-15,-3-4 5 16,0 4 0-16,0-4 3 31,-1-2 1-31,8-7 1 0,4-3 0 16,3-7-1-16,0-5 0 0,7-7-2 15,0-9 0-15,7-7-1 16,0-3 0-16,0 1-2 16,3-1 0-16,1 0-4 15,3 1 1-15,0-4-5 16,-3 0 1-16,3 0-5 0,-4 3 1 31</inkml:trace>
  <inkml:trace contextRef="#ctx0" brushRef="#br0" timeOffset="17071.482">20062 5964 20 0,'4'9'10'0,"3"29"-4"0,-7-29 14 0,0 7-16 16,0 3 0-16,0 6 3 15,-3 13 0-15,-1 2-8 16,-3 14 0-16,3-1 7 16,-3 0 0-16,0 1 0 0,-3-4 0 15,-1-10-1-15,1-8 1 16,2-7-2-16,-2-9 1 15,-1-1-2-15,1-12 0 16,-1-3-2-16,4-12 1 0,0-4-3 16,0-9 0-16,-4-6-6 15,8-10 1-15,6 0-7 32,12-3 0-32,2 4-3 15,1 2 0-15</inkml:trace>
  <inkml:trace contextRef="#ctx0" brushRef="#br0" timeOffset="17408.3677">20648 5563 31 0,'-42'9'15'0,"21"10"-13"0,14-13 27 16,-4 3-28-1,0 7 1-15,-6 0 0 0,-1 9 0 0,0 6-3 31,1-3 1-31,-1 13 1 16,1 0 1-16,-5 3-3 0,5 0 1 16,-1-7-5-16,0 1 1 15,8-10-7-15,6-9 0 16</inkml:trace>
  <inkml:trace contextRef="#ctx0" brushRef="#br0" timeOffset="17705.4624">20641 5315 31 0,'11'-44'15'0,"-4"16"-9"16,-7 28 23-16,0 6-26 0,0 10 1 31,0 12 2-31,-4 13 0 16,1 3-7-16,-1 3 0 0,-3 6 5 15,0 6 0-15,0 7-2 16,-4 16 1-16,1-1-2 16,-1-12 1-16,1 0-1 15,-5 0 0-15,5-9-3 16,-1-4 0-16,4-2-7 16,7-14 0-16,4-11-5 15,-1-20 0-15</inkml:trace>
  <inkml:trace contextRef="#ctx0" brushRef="#br0" timeOffset="17858.1754">20634 5719 25 0,'0'7'12'0,"0"46"-12"16,4-41 14-16,-1 4-14 16,8 0 1-16,-1-1-4 15,1-5 1-15,3-1-4 16,0-9 1-16</inkml:trace>
  <inkml:trace contextRef="#ctx0" brushRef="#br0" timeOffset="18138.6408">20892 5512 23 0,'31'-53'11'0,"-10"25"-7"15,-10 12 18-15,0 7-20 16,3-1 1-16,0 7 1 0,3 6 0 15,1 0-5-15,-4 1 1 16,0 2 4-16,-3 3 1 16,-1 7-1-16,-2-4 0 15,-5 4 0-15,-3 0 0 16,-3 0-1-16,-5 2 1 0,-2 4-2 31,-4 3 1-31,-4 0-2 16,-3 4 1-16,-4 8-5 15,-6 1 1-15,-8-10-6 16,3-3 1-16,5-12-7 0,6-7 0 16</inkml:trace>
  <inkml:trace contextRef="#ctx0" brushRef="#br0" timeOffset="18308.95">20888 5575 31 0,'25'9'15'0,"-8"10"-11"16,-6-16 22-16,-4 4-26 15,4-1 1-15,3 0 0 16,0 1 1-16,0-1-5 16,0 0 0-16,0 7-4 15,-3-4 1-15,-4 10-4 16,-4 15 0-16</inkml:trace>
  <inkml:trace contextRef="#ctx0" brushRef="#br0" timeOffset="18484.3369">20906 6027 25 0,'-14'9'12'0,"6"-9"-9"16,16-3 21-16,-1-3-23 15,0-4 1-15,3-2-1 16,1-1 1-16,6 1-3 0,-2-10 1 16,-1 0-1-1,0 3 0-15,0-6-6 16,0 12 0-16,-3 4-2 15,-1 3 1-15</inkml:trace>
  <inkml:trace contextRef="#ctx0" brushRef="#br0" timeOffset="18633.7793">21029 5914 17 0,'-18'25'8'0,"4"25"-7"16,11-41 12-16,-1 4-14 15,1 6 1-15,-4-4 0 16,0 4 0-16,0 0-2 31,0 3 1-31,-4 0-4 0,-7 0 1 16</inkml:trace>
  <inkml:trace contextRef="#ctx0" brushRef="#br0" timeOffset="18805.2817">20775 6293 20 0,'-21'-6'10'0,"10"18"-2"0,11-12 17 15,0 4-21-15,0-4 0 16,0 0 3-16,11-4 0 15,3 4-9-15,4-9 1 16,6 3 5-16,1-4 0 0,3-2-2 0,1-7 1 16,-1 0-4-16,7 0 1 15,0-3-6-15,4 4 1 16</inkml:trace>
  <inkml:trace contextRef="#ctx0" brushRef="#br0" timeOffset="19206.7412">21523 5744 24 0,'-25'-6'12'0,"11"75"-2"15,11-50 1-15,-8 12-8 16,-3 4 1-16,-11 2 2 31,1 1 1-31,-1-10-8 16,0-3 0-16,0-6 5 15,1-3 1-15,-1-7-2 16,7-2 0-16,8-11-1 0,10-11 0 0,10-14-1 16,5-14 0-16,6-14-1 15,7 4 0-15,0 0 1 0,0 2 0 16,1 7 0-16,2 7 1 31,-6 9 0-31,0 3 0 16,-1 9 0-16,-2 13 1 0,-5 6-2 15,1 9 1-15,-8 7 0 16,-2 3 0-16,-5 13-1 16,-3 9 1-16,-3 6-1 15,-5 0 1-15,-2 0-2 16,-1-6 0-16,4-6-7 16,0-10 1-16,4-3-10 0,6-6 1 15</inkml:trace>
  <inkml:trace contextRef="#ctx0" brushRef="#br0" timeOffset="19392.2489">21791 5597 40 0,'21'0'20'0,"18"6"-22"0,-25-6 27 0,4 0-25 31,3 0 0-31,4-3 1 15,-1-3 0-15,-2 0-3 16,-1-1 1-16,0 1-4 16,-4 0 0-16,1 3-6 0,-4 3 1 0</inkml:trace>
  <inkml:trace contextRef="#ctx0" brushRef="#br0" timeOffset="19973.1597">22049 5406 34 0,'-25'0'17'0,"18"44"-14"16,7-32 29-16,-7 7-32 16,-4 9 1-16,1 10 0 15,-8 9 1 1,-3 9-3-16,-4 7 1 0,4-3-2 16,3-7 0-16,4-3-4 15,0-3 1-15,4-9-2 16,-1-10 0-16,4-3-1 15,-4-6 1-15,4-7 3 16,0-2 1-16,7-4 6 16,-3-3 1-16,3 0 2 0,0-3 1 15,7-6 1-15,7-6 0 16,3-1-2-16,5-6 1 16,2-3-3-16,5-6 1 15,-5-6-5-15,4-7 1 16,-3 0-6-16,0 10 0 15,0 2-3-15,-4 1 1 0,0 3-6 16,0-3 1-16,-3 0 2 16,-1 3 0-16,5-4 8 15,-5 7 0-15,1 0 6 16,-4 7 0-16,0-4 5 16,4 6 1-1,6 4 0-15,1 3 1 16,0 3-4-16,3 3 1 0,0 6-4 15,0 0 1-15,1 0-2 16,2 4 0-16,-6 2-1 16,-7 7 0-16,-1 0 0 15,-6 0 0-15,-1 0-2 16,-2 9 1-16,-1-6-4 16,-4 3 1-16,1-6-5 0,-4-7 0 15,0-2-7-15,-7-7 1 16</inkml:trace>
  <inkml:trace contextRef="#ctx0" brushRef="#br0" timeOffset="20152.3778">22486 5481 30 0,'-7'25'15'0,"-14"10"-16"16,17-23 20-16,-3 7-18 15,-3 3 0-15,3-3 0 16,0 3 1-16,0-7-6 15,3 1 0-15,0-7-2 16,1-2 0-16,-1-7-2 16,4 0 0-16</inkml:trace>
  <inkml:trace contextRef="#ctx0" brushRef="#br0" timeOffset="20359.6301">22412 5446 29 0,'-18'16'14'15,"-31"47"-9"-15,38-44 29 0,-3 12-29 16,0 7 1-16,4 12 3 16,2-3 0-16,1 0-11 15,7-9 0-15,0-4 8 16,15-9 0-16,2-6-3 16,4-10 0-16,8-5-6 15,-1-8 0-15,7-5-7 0,0-13 1 16,-3-3-7-1,3-6 1-15</inkml:trace>
  <inkml:trace contextRef="#ctx0" brushRef="#br0" timeOffset="20555.747">23118 5174 54 0,'3'22'27'0,"4"18"-36"0,-3-30 51 0,-1 9-42 15,1 6 1-15,-4 0-4 16,0 0 1-16,0 9-3 16,0-5 0-16,0-4-5 15,-4 0 0-15,1-3-5 32,-1 3 1-32</inkml:trace>
  <inkml:trace contextRef="#ctx0" brushRef="#br0" timeOffset="20744.2133">22913 5553 44 0,'7'-3'22'0,"32"-13"-28"0,-25 13 44 15,7-3-38-15,7-7 0 16,0 1 1-16,1-1 1 0,-1-2-2 0,0 2 1 16,-3-3 0-16,0 1 0 15,-1-1-4-15,1 7 0 16,-4 2-8-16,-3 1 1 15,-4 9-3-15,-7 3 0 16</inkml:trace>
  <inkml:trace contextRef="#ctx0" brushRef="#br0" timeOffset="21192.3987">23135 5547 41 0,'-25'6'20'0,"-17"38"-25"16,32-35 39-16,-8 4-34 15,0 0 0-15,-3 12 0 16,-4 0 0-16,1 0-4 0,-1-6 0 0,7-1-2 16,4 1 1-16,7-9-1 15,14-17 1-15,7-2-1 16,8-4 1-16,9-2 4 16,1-4 1-16,0-3 4 15,3 0 1-15,4-3 1 16,-4 6 1-16,0 7 1 15,-3-1 0-15,-4 4-1 16,-3-1 0-16,-4 10-2 16,-3 3 1-1,-4 7-2-15,-3 5 1 16,-8 7-1-16,-3 13 1 0,-3 2-1 16,-4 7 0-16,-1 0 0 15,-2-3 1-15,-1-3-2 16,1-4 1-16,-1-6-1 15,-3-3 0-15,3-6-1 16,1-6 0-16,-1-7 0 16,1 0 0-16,3-6-1 15,0-3 0-15,-4-6-7 0,0-4 1 16,4 1-10-16,0-4 1 16,4 0-7-16,-1 4 0 0</inkml:trace>
  <inkml:trace contextRef="#ctx0" brushRef="#br0" timeOffset="36867.8014">21569 10003 24 0,'0'-16'12'0,"10"4"0"0,-6 8 13 0,-4 4-23 16,3 0 0-16,-6 7 2 16,-1 5 0-16,-6 10-5 15,-1 6 1-15,-3 4 2 16,0 12 1-16,3 6-1 15,1 0 0-15,-1-3 0 0,4-6 0 16,4-4 0-16,-1-5 0 16,1-1 1-16,3-3 0 0,3-9-1 15,4-6 1-15,4-4-1 16,-1-3 1-16,4-9-2 16,1 0 1-16,2-6-1 15,4-4 0-15,1-6-3 16,-1-3 1-16,0 1-6 31,-3-1 1-31,-1-4-5 16,-3 1 0-16,0-3-3 0,-3 0 1 15,-4 3 1-15,-3 3 1 16,-4 3 6-16,0 3 1 16,3 4 5-16,-3 6 1 15,0 6 3-15,0 0 0 16,4 3 2-16,10 6 1 0,0 10-3 15,-4 3 1-15,5 0-2 16,-5 3 1-16,1 0-1 16,-1 3 1-16,-6 0 0 15,-4-2 0-15,-4-1 0 16,-10 0 0-16,0 3-1 0,0-6 0 16,0-3-1-16,0-4 1 0,-4 1-6 31,4-3 0-31,0-1-6 0,0-2 0 0,3-4-7 15,4 0 1-15</inkml:trace>
  <inkml:trace contextRef="#ctx0" brushRef="#br0" timeOffset="37854.3299">22264 10047 27 0,'7'-16'13'0,"0"7"-4"0,-7 9 13 0,0 3-19 15,-4 6 0-15,1 7 2 16,-8 6 1-16,-3 6-7 16,-3 10 0-16,-1 9 4 15,-3 3 1-15,-4 6-1 16,0-2 0-16,1-1-3 16,2 0 1-1,5-6-7-15,-1-6 1 16,4-6-7-16,11-7 0 15</inkml:trace>
  <inkml:trace contextRef="#ctx0" brushRef="#br0" timeOffset="38024.2751">22116 10373 35 0,'3'12'17'0,"4"54"-11"15,-3-47 25-15,-4-3-30 16,3 6 0-16,1 3 0 15,-1 0 1-15,4 0-4 16,0-3 1-16,8-3-5 16,-5-4 1-16,4-5-7 15,4-4 1-15</inkml:trace>
  <inkml:trace contextRef="#ctx0" brushRef="#br0" timeOffset="38256.8473">22645 10260 41 0,'0'-9'20'0,"-4"27"-18"15,4-15 34-15,-7 7-34 16,0 6 0-16,-3 6 1 0,-8 6 0 0,-7 0-4 16,-3 6 0-16,-4-2 1 15,4-10 0-15,3-3-5 16,4-7 1-16,7-2-8 15,4-1 1-15,17-15-3 16,7-13 1-16</inkml:trace>
  <inkml:trace contextRef="#ctx0" brushRef="#br0" timeOffset="38439.2348">22687 10009 35 0,'-3'6'17'0,"-4"38"-15"0,3-28 33 16,-3 9-34-16,-4 19 0 15,1 6 1 1,-4 10 0-16,0 2-3 16,-1-5 1-16,-2-1-1 15,-1-6 1-15,1-3-4 16,2-6 0-16,8-9-8 0,0 2 0 16</inkml:trace>
  <inkml:trace contextRef="#ctx0" brushRef="#br0" timeOffset="38589.3661">22648 10335 34 0,'-3'-3'17'0,"6"34"-16"0,-3-18 25 0,0 3-26 16,4-1 1-16,3-2-7 16,0 3 0-16,0-4-1 15,4 1 0 1</inkml:trace>
  <inkml:trace contextRef="#ctx0" brushRef="#br0" timeOffset="38906.0734">22867 10091 40 0,'-35'12'20'0,"24"16"-24"15,8-24 34-15,-1 5-30 16,-3 3 1-16,-4 4-1 16,1 3 1-16,-1 3-1 15,1 0 0-15,-1-6 0 0,4-4 1 0,4 1 0 16,3-4 1-16,7-3-1 16,3-3 1-16,4-3-1 15,11-6 1-15,7-6 0 31,3-7 0-31,-3 0-5 16,3-3 1-16,4 0-5 0,-7 0 0 16,-8 0-6-16,1 0 0 15</inkml:trace>
  <inkml:trace contextRef="#ctx0" brushRef="#br0" timeOffset="39057.3523">23082 10025 26 0,'-35'28'13'0,"0"32"-10"15,24-35 17-15,-3 12-19 16,-11 10 0-16,-3 3-1 0,3 10 1 16,4-13-5-1,0 3 0-15,3-9-4 0,8-3 0 32</inkml:trace>
  <inkml:trace contextRef="#ctx0" brushRef="#br0" timeOffset="39224.2121">22796 10360 35 0,'4'-6'17'0,"70"9"-21"16,-53-6 31-16,0 3-31 15,4 0 0-15,0 3-9 0,-4 0 1 16,-3 7 11-16,-4 2 0 0</inkml:trace>
  <inkml:trace contextRef="#ctx0" brushRef="#br0" timeOffset="39392.8886">22878 10542 25 0,'-53'10'12'0,"32"-14"0"15,17 4 20-15,0 4-29 16,-3-1 1-16,4 3 2 31,-1 0 1-31,4 1-9 0,4-1 1 16,3 0 5-16,4-6 1 15,10-3-6-15,7-6 0 16,7-1-8-16,8-6 1 16,6-6-6-16,0-3 1 15</inkml:trace>
  <inkml:trace contextRef="#ctx0" brushRef="#br0" timeOffset="39588.0017">23544 10028 49 0,'4'-6'24'0,"-11"9"-23"0,3 0 46 16,-6 3-46-16,-15 4 0 16,-3 5 0-16,-4 4 1 0,0 9-3 31,1 7 1-31,2-7-3 16,1 0 0-16,3 0-6 15,4-2 0-15,7-11-7 16,4 1 1-16</inkml:trace>
  <inkml:trace contextRef="#ctx0" brushRef="#br0" timeOffset="39756.8083">23280 10204 37 0,'-4'6'18'0,"-3"16"-11"0,7-10 28 16,-3 4-32-16,-1 15 1 16,-3 10 0-16,-3 3 0 15,-1-6-8-15,0 2 0 0,4-5-1 16,4-4 1-16,-1-6-8 15,8-6 1-15,10-9-3 16,4-7 1-16</inkml:trace>
  <inkml:trace contextRef="#ctx0" brushRef="#br0" timeOffset="39972.5261">23767 10141 41 0,'0'-13'20'0,"7"7"-16"0,-7 6 40 15,0 0-43-15,-4 9 0 0,-3 1 0 32,-3 9 1-32,-1 3-3 15,-3 6 1-15,3-3-3 16,-10 0 1-16,3-6-6 0,1-7 1 16,-1 1-7-16,4-7 1 15,7-3-1-15,3-15 0 16</inkml:trace>
  <inkml:trace contextRef="#ctx0" brushRef="#br0" timeOffset="40157.2216">23590 10091 27 0,'4'-16'13'0,"-8"22"-6"0,1 0 27 0,-1 7-29 15,-6 22 1-15,-5 5 4 16,1 14 0-16,0 5-11 31,0-2 0-31,4-7 9 16,6-3 1-16,8-10-3 0,6-5 0 15,11-7-2-15,4-6 0 16,0-10-4-16,-1-6 1 0,5-6-10 16,6 0 1-16,4-3-11 15,3-4 0-15</inkml:trace>
  <inkml:trace contextRef="#ctx0" brushRef="#br0" timeOffset="41160.0242">24292 9993 25 0,'-10'0'12'0,"-4"19"-2"0,7-13 4 0,-1 7-12 31,-2 6 0-31,-8 3 0 15,-10 3 1-15,-4 16-4 0,-3 3 1 0,-4-1 0 32,4-2 1-32,7-6-7 0,7-4 1 0,6-9-4 15,19-9 1-15</inkml:trace>
  <inkml:trace contextRef="#ctx0" brushRef="#br0" timeOffset="41358.107">24134 10122 34 0,'14'-13'17'0,"28"17"-17"0,-35-1 31 0,4 3-30 16,3 3 0-16,0-2 0 15,3-1 0 1,5 3-1-16,-1 1 0 16,3-4 1-16,-2-3 1 15,-5 7-5-15,-3-7 1 0,-3 3-4 16,-4 3 0-16,-10 7-5 15,-1 0 0-15</inkml:trace>
  <inkml:trace contextRef="#ctx0" brushRef="#br0" timeOffset="41510.2466">24194 10370 24 0,'-25'31'12'0,"11"0"-7"15,10-24 17-15,1 5-21 16,-4 7 1-16,0-3 0 0,-1 3 0 0,1-4-6 15,4 4 1-15,-1-3-5 16,8-4 1-16</inkml:trace>
  <inkml:trace contextRef="#ctx0" brushRef="#br0" timeOffset="41722.9497">24313 10348 38 0,'0'37'19'0,"-14"14"-23"0,11-33 33 15,-4 4-29-15,0 3 1 0,0 10 0 16,0-1 0-16,0 1-4 16,-1-1 1-16,5 1-4 15,-1-4 1-15,4-3-6 16,7-9 1-16</inkml:trace>
  <inkml:trace contextRef="#ctx0" brushRef="#br0" timeOffset="41958.5736">24624 10147 38 0,'-7'3'19'0,"14"-3"-23"16,0 0 34-16,7 0-30 31,4 0 1-31,3 0 0 16,0 0 0-16,-3-3-3 0,-1-3 0 16,1 0-4-16,3-7 0 0,0 4-5 15,0-1 1-15</inkml:trace>
  <inkml:trace contextRef="#ctx0" brushRef="#br0" timeOffset="42093.0789">24804 10153 27 0,'-25'19'13'0,"11"13"-15"16,10-23 20-16,-6 3-21 15,-4 10 1 1,-4 3-12-16,1 1 1 15</inkml:trace>
  <inkml:trace contextRef="#ctx0" brushRef="#br0" timeOffset="42408.8987">24416 10589 27 0,'-7'0'13'0,"10"-3"-10"15,1 0 22 1,10-16-20-1,7 0 0-15,7-6 1 16,0-3 0-16,4 3-9 0,3 0 1 16,4 0 5-1,-3 3 1-15,-1 3-3 16,0 0 0-16,0 7-1 16,1-1 1-16,-5 4-1 15,-2 2 0-15,-1 1 0 16,-7 6 1-16,-3 0 1 15,-4 3 0-15,-4 7-4 0,-6 2 0 16,-4 1-4-16,-4 2 0 0,-3 4-5 16,-7-3 1-16,-3 0-3 15,2 2 0-15</inkml:trace>
  <inkml:trace contextRef="#ctx0" brushRef="#br0" timeOffset="42561.9052">24698 10445 24 0,'-4'6'12'0,"-3"38"-13"16,4-34 22-16,-1 2-21 16,-3 1 0-16,0 2 0 15,0-2 1-15,0-1-4 16,4 1 1-16,3-4-5 0,7-6 1 16</inkml:trace>
  <inkml:trace contextRef="#ctx0" brushRef="#br0" timeOffset="43058.1857">24814 10357 20 0,'4'-6'10'0,"-1"12"-7"0,-3 0 13 16,0 4-15-16,0 2 0 16,-3 4 0-16,-1 0 1 0,1 12-3 15,-4-6 1-15,0-3 1 16,-4 3 0-16,-3 0-1 15,0-4 1-15,0 1-1 16,3-3 0-16,1-4-1 31,3-2 0-31,3-4-1 0,1-3 1 16,-1-6-1 0,4-3 1-16,4-4-1 0,-1 1 1 15,8-3 0-15,-1-7 0 0,1 0 1 16,-1 3 1-16,1 4 0 15,0 2 1-15,-1 1-1 16,1-1 1-16,3 10-1 16,-4 0 1-16,1 0-1 15,-4 4 0-15,-3-1-1 16,-4 6 1-16,-4 4-1 0,1-4 0 16,-5 0 0-16,1 1 0 15,0-1 0-15,0 4 0 16,0-4 1-16,0-2 0 0,0-1 0 15,4-3 1-15,-1 0 0 32,4-3 0-32,0 0-2 15,0 0 1-15,0 0-5 16,0 0 0-16,4 3-4 16,6 0 0-16</inkml:trace>
  <inkml:trace contextRef="#ctx0" brushRef="#br0" timeOffset="43289.7863">24493 10765 43 0,'-14'9'21'0,"21"-21"-25"16,7 9 41-16,8-7-35 15,6 4 1-15,4 0 0 0,3-4 1 16,-3-2-5-16,-1 2 0 15,1 1-1-15,0-1 1 16,0 1-9-16,-1 0 0 16,1 2-4-16,-4-2 1 15</inkml:trace>
  <inkml:trace contextRef="#ctx0" brushRef="#br0" timeOffset="44866.0497">25485 10037 18 0,'-4'0'9'0,"-6"13"-4"0,6-7 9 0,-7 4-12 16,-3 5 0-16,0 7 2 15,0 10 0-15,0 5-5 16,0 7 1 0,0 6 3-16,3 0 1 15,1-3-2-15,-1-6 1 0,4 3-2 16,3-6 1-16,1-4-1 16,-1-2 1-16,4-7-1 15,0-3 0-15,4-7-4 16,3-2 0-16,4-10-7 15,6-6 1-15</inkml:trace>
  <inkml:trace contextRef="#ctx0" brushRef="#br0" timeOffset="45149.5888">25689 10219 19 0,'-3'3'9'0,"10"7"0"15,0-7 8-15,0 0-13 31,4-3 0-31,6 0 1 16,1-6 0-16,3-4-7 16,0-2 1-16,-3-4 5 0,-4 0 1 15,-4 1-2-15,-3-1 1 16,-7 4-1-16,0-1 1 16,-10 7-1-16,-4 3 0 15,-7 6-1-15,-8 3 0 16,-2 7-3-16,-1-1 1 15,7 7-4-15,1 0 0 0,6 3-6 16,4 0 1-16,0 3-4 16,3-7 0-16</inkml:trace>
  <inkml:trace contextRef="#ctx0" brushRef="#br0" timeOffset="45347.0167">25679 10335 18 0,'0'16'9'0,"3"9"-6"0,-3-16 11 0,0 4-14 16,0 3 0 0,-7 15 1-1,-3-6 0-15,-5-3-3 16,5-3 1-16,-1-4-2 16,4 1 0-16,4-6-1 0,-1-1 1 15,4-3-3-15,0-3 1 16</inkml:trace>
  <inkml:trace contextRef="#ctx0" brushRef="#br0" timeOffset="45616.578">25714 10483 12 0,'14'-19'6'0,"-3"3"-3"16,-4 13 10-16,-7 3-13 0,0 0 0 16,-7 0 0-16,-4 6 0 15,-3 7 1-15,-11-1 0 16,4 4 1-16,0 3 0 15,0 3 2-15,0 3 1 16,-1 0 0-16,1 3 1 0,4-6-2 16,3-3 1-16,6-3-1 15,1-1 0-15,7-2-2 16,4-7 1-16,3-9-2 16,4-6 0-16,10-4-4 15,10-9 1-15,5 0-6 16,6-6 1-16,4-7-4 15,-4-2 1-15</inkml:trace>
  <inkml:trace contextRef="#ctx0" brushRef="#br0" timeOffset="46064.8667">26024 10150 20 0,'7'-3'10'0,"18"0"-9"16,-18 0 15-16,4 0-16 15,-1 0 1-15,1-1 0 16,0 4 0-16,3-3-2 15,-4 3 1-15,-3 3 1 0,-3 1 1 16,-4 2-2-16,-7 6 1 16,-4 4 0-16,1 3 0 15,-4 3 0-15,-1 0 0 16,1 0-1-16,0-7 1 16,4-2-1-16,-1-4 1 0,4-2-1 15,0-7 1-15,3-10-1 16,1-6 1-16,-1-2-2 15,4 2 0-15,4-3 0 16,-4 4 0-16,0-1 0 16,0 3 0-16,0 7 1 0,0 6 0 31,-4 9 2-31,-3 10 0 16,-3 13 1-16,-1 8 0 15,1 1 0-15,-5 3 1 16,1-3-1-16,4-4 0 15,3-2-1-15,0-4 0 0,3-3-1 16,1-2 1-16,3-8-1 16,3-2 1-16,4-7-4 15,4-5 1-15,3-8-5 0,7-2 1 16,0-3-6-16,4-7 0 16</inkml:trace>
  <inkml:trace contextRef="#ctx0" brushRef="#br0" timeOffset="46302.373">26264 10370 26 0,'0'-10'13'0,"-14"29"-13"16,7-13 19-16,-7 4-17 0,-7-1 0 15,0 4 2-15,0 6 1 16,-1-7-5-16,5 4 0 16,3-1 4-16,0-5 1 15,3 2-2-15,4-2 1 16,3-1-1-16,1 1 0 15,6-1-2-15,1 0 1 16,3 4 0-16,4-4 0 0,-1 1-3 16,11-1 0-16,0-3-7 15,4 1 0-15,7-4-4 16,-4 0 0-16</inkml:trace>
  <inkml:trace contextRef="#ctx0" brushRef="#br0" timeOffset="46899.9063">26811 10069 26 0,'-7'-3'13'0,"11"15"-5"0,-11-6 17 15,-4 7-23-15,-10 12 1 0,-4 16 1 16,-3 9 0-16,-4 3-5 16,-3 4 0-1,-4 2 3-15,0 4 0 0,4-10 0 16,-4-6 0-16,7-6-6 15,4-10 1-15,11-5-8 16,6-14 1-16,11-9-1 31,11-6 0-31</inkml:trace>
  <inkml:trace contextRef="#ctx0" brushRef="#br0" timeOffset="47066.7176">26515 10489 24 0,'0'3'12'0,"10"13"-7"0,-6-7 22 15,-1 4-25-15,1 2 1 16,-1 7 0-16,1 0 0 16,3 0-4-16,4 0 0 0,-1-3 0 15,4-7 1-15,0 1-8 16,1-4 1-16,6 1-3 16,3-10 0-16</inkml:trace>
  <inkml:trace contextRef="#ctx0" brushRef="#br0" timeOffset="47774.2929">26998 10367 33 0,'11'-26'16'0,"24"11"-19"0,-21 9 31 16,7-1-27-16,4 4 0 15,0-3 0-15,3 3 1 16,7 0-2-16,0-1 0 15,1-2-2-15,-1 0 0 16,-3 3-5-16,-4-4 1 16,0 1-4-16,-10 6 1 0</inkml:trace>
  <inkml:trace contextRef="#ctx0" brushRef="#br0" timeOffset="48368.7333">27178 10389 22 0,'-32'31'11'16,"-10"16"-8"-16,31-38 17 0,1 7-19 16,-4 0 1-1,0 2 2-15,-1 4 0 0,5 0-4 16,3 0 0-16,3 0 3 16,1-3 1-16,3-3-1 15,0-1 0-15,3-2-1 16,1-7 0-16,3 1-1 15,0-4 1-15,3-3-2 0,5-7 0 16,-1-2-2-16,0-4 0 16,0-2-2-16,0-7 1 15,0 3-1-15,-3 0 0 16,-1-6 1-16,1 6 0 16,-1 0 2-16,1 7 1 0,0 3 1 15,-4 5 0-15,3 1 0 16,4 3 0-16,4 3 1 15,0 4 0-15,-4-4-1 16,-4 3 1-16,-3 0-1 31,-10 1 1-31,-4 2-1 0,-4 4 0 16,1 2 0-16,-4 1 1 16,-1 0-2-16,-2-1 1 15,-4 4-1-15,-4 0 1 0,-3 3-1 16,-4 0 0-16,4 0-1 15,3 0 1-15,4-3-1 16,3-7 1-16,8 1-1 16,3-4 1-16,0 0 0 15,3-2 1-15,4-7 0 16,7 0 1 0,21-13 0-16,1-3 0 15,2 4-2-15,-2-1 1 16,-1 4-9-16,7 0 0 15,4 2-4-15,-4 7 1 0</inkml:trace>
  <inkml:trace contextRef="#ctx0" brushRef="#br0" timeOffset="49942.7025">27605 10445 26 0,'-4'-9'13'0,"36"-10"-5"0,-18 6 13 0,11-6-20 15,14-6 0-15,7 0 1 16,10-6 0-16,0-1-3 16,-3 7 1-16,0 3-2 15,-7 4 1-15,-4 2-6 16,-3 7 0-16,-10 5-2 16,-8 11 0-16</inkml:trace>
  <inkml:trace contextRef="#ctx0" brushRef="#br0" timeOffset="50112.5573">27693 10617 22 0,'-49'22'11'0,"35"-22"-9"0,14 0 18 0,7-9-20 16,7-4 1-16,7 1 0 16,4-4 0-16,13-6-2 15,8-3 1-15,-3 6-4 16,2-3 0-16,-6 10-3 15,-7 2 0-15</inkml:trace>
  <inkml:trace contextRef="#ctx0" brushRef="#br0" timeOffset="50459.8867">27940 10605 28 0,'-49'38'14'0,"-11"12"-13"0,49-35 25 16,-3 10-26-16,3-3 1 15,1 3 0-15,3-6 1 16,3-3-2-16,4-3 0 15,4-7 1-15,6-6 1 0,15-10-1 16,0-2 0-16,3-7 0 31,0 0 0-31,-3 0-1 16,3 1 1-16,0-1 0 16,-10 6 0-16,-4 4-1 15,-3 3 1-15,-1 2 0 16,-6 8 1-16,-8-1-1 0,4 0 1 15,-3 3-1-15,-1 0 0 16,1 1 0-16,-1 2 0 16,-3-3 0-16,0 4 0 15,3-4-3-15,1 3 0 0,3 1-3 16,0-7 0-16,3 3-6 16,8-6 1-16,0-3-2 15,6-6 0-15</inkml:trace>
  <inkml:trace contextRef="#ctx0" brushRef="#br0" timeOffset="50725.6477">28247 10442 30 0,'3'-16'15'0,"22"-9"-16"0,-18 22 29 0,4 0-28 16,10 0 1-16,4 0 1 15,3 3 0-15,0 3-2 16,4 3 0-16,-4 0 1 15,4 7 1-15,-7 2 0 16,-4 7 0-16,-11-3 0 16,1-3 0-16,-11 3-1 0,0 3 1 15,-11 0 0-15,4 3 0 16,-7 0-3-16,-7-3 1 16,-7 0-4-16,-4 0 0 15,7-4-6-15,4-5 0 16,0 6-2-16,3-13 0 0</inkml:trace>
  <inkml:trace contextRef="#ctx0" brushRef="#br0" timeOffset="50944.6444">28561 10288 33 0,'28'-34'16'0,"-14"52"-13"16,-14-11 31-16,0 8-32 15,-7 11 1 1,-10 5 1-16,-12 7 1 15,-9 2-6-15,-5 4 0 16,-6 3 4-16,-1-3 0 0,1 9-1 16,3-2 1-16,7-4-6 15,8-7 0-15,6-15-6 16,7-9 0-16,11-6-5 16,7-17 1-16</inkml:trace>
  <inkml:trace contextRef="#ctx0" brushRef="#br0" timeOffset="51129.0901">28801 10163 41 0,'14'22'20'0,"-7"53"-23"0,-7-50 37 0,-4 16-33 31,-3 3 0-31,-7 3 1 16,-10 9 1-16,2 1-5 0,-6 8 1 15,-11 1-3-15,-3 6 1 16,-18-3-9-16,-3 0 0 16</inkml:trace>
  <inkml:trace contextRef="#ctx0" brushRef="#br0" timeOffset="64144.4207">10643 10981 16 0,'0'0'8'0,"0"-12"0"16,0 2 8-16,0 7-15 15,-3 6 1-15,-1 10 1 0,1 12 1 16,-4 3-4-16,0 3 0 15,0 4 3-15,3-1 0 16,0-2-1-16,4-4 0 31,0 0 0-31,4-3 0 0,0-9-1 16,3-3 0-16,3-7-1 16,4-3 1-16,0 0 0 15,8-3 0-15,6-3 0 16,0 0 0-16,4-3-2 15,0-1 0-15,-1-2-5 16,-3-1 1-16,-3 4-5 0,0 0 0 16</inkml:trace>
  <inkml:trace contextRef="#ctx0" brushRef="#br0" timeOffset="64377.8236">10947 11113 13 0,'7'-3'6'0,"25"0"3"16,-22 3 4-16,1 0-11 15,-4 3 0 1,0 6 2-16,0 4 1 16,0 2-5-16,-7 4 1 15,0 6 4-15,-4-6 0 16,1 9-1-16,-8 1 0 16,-3 2-1-16,4-6 0 15,-12 3-2-15,1-6 0 16,0-3-2-16,0-6 0 15,7-10-5-15,3-6 1 16,8-4-5-16,10-12 0 0</inkml:trace>
  <inkml:trace contextRef="#ctx0" brushRef="#br0" timeOffset="64608.25">11359 10846 25 0,'-3'-6'12'0,"3"9"-4"15,-4 3 18-15,-6 4-25 16,-4 6 0-16,-4 6 1 16,-3 9 0-16,0 7-3 15,-4-7 1-15,0 6 1 16,4-5 0-16,4-7-3 31,6-6 0-31,0-7-5 16,4-2 0-16,4-4-3 15,3-3 1-15</inkml:trace>
  <inkml:trace contextRef="#ctx0" brushRef="#br0" timeOffset="64775.3965">11190 11107 20 0,'7'-10'10'0,"4"13"-3"0,-11-3 15 0,0 7-19 16,0 5 1-16,-4 10 1 16,-3 6 0-16,4 1-7 15,-4 8 1-15,0 4 3 0,-1-3 1 16,5 2-3-16,3-11 1 15,0-7-6-15,3-4 0 16,1-8-5-16,3-4 1 31</inkml:trace>
  <inkml:trace contextRef="#ctx0" brushRef="#br0" timeOffset="64910.0749">11250 11191 25 0,'18'-22'12'0,"28"-6"-10"15,-29 19 16-15,4-1-17 16,4-2 0-16,3-4-3 16,8-3 1-16,-8-3-6 0,0 3 0 15</inkml:trace>
  <inkml:trace contextRef="#ctx0" brushRef="#br0" timeOffset="65062.6709">11596 10925 21 0,'-18'19'10'0,"1"15"-6"16,9-21 12-16,-6 5-16 16,-7 11 0-16,0-1 1 15,-4 3 1-15,-3 1-5 16,0-1 1-16,-4-6-4 16,11 3 0-16</inkml:trace>
  <inkml:trace contextRef="#ctx0" brushRef="#br0" timeOffset="65378.5797">11345 11254 24 0,'0'9'12'0,"-10"7"-8"16,10-16 18-16,0 0-19 16,0 0 0-16,3 3 3 0,4-3 0 15,0 0-8-15,7-6 1 16,4-3 4-16,3-1 1 0,8 1-3 31,-1-1 1-31,-4 4-2 16,-2 0 1-16,-1 3-1 15,-4 3 0-15,1 3 0 16,-4 3 1-16,-3 3-1 16,-4 1 1-16,-4 2-1 0,1 7 1 15,-4 3 0-15,0 3 0 16,0-6-3-16,-4 0 0 15,1-3-3-15,-1-4 0 16,1-2-7-16,-1-7 1 16</inkml:trace>
  <inkml:trace contextRef="#ctx0" brushRef="#br0" timeOffset="65571.5976">11543 11188 26 0,'-11'0'13'0,"25"10"-6"16,-10-4 18-16,-4 6-23 15,-4 13 0-15,-3 7 1 16,0 15 0 0,-3 6-4-16,-4 4 0 15,0-7 3-15,-1-3 0 16,5-3-2-16,3-7 0 16,3-5-7-16,8-10 1 0,6-7-4 15,4-5 0-15</inkml:trace>
  <inkml:trace contextRef="#ctx0" brushRef="#br0" timeOffset="65979.9899">11769 11060 28 0,'-4'12'14'0,"-6"29"-14"15,6-29 21-15,1 4-20 31,-5 3 0-31,1 0 0 16,0 0 1-16,4-7-2 16,-1-2 0-16,4-4 1 0,0-6 0 15,7-6 0-15,0-7 0 16,4-6-1-16,3 0 1 16,7-6-1-16,7 0 1 15,4 0 0-15,3 0 1 16,-3 9-1-16,4 1 1 0,-8 5-1 15,4 4 1-15,-8-3 0 16,-3 9 0-16,-3 9-1 16,-4-3 0-16,-7 4 0 15,0 2 1-15,-7 1-3 16,-3 2 1-16,-4-2-4 16,0-1 0-16,0 4-4 0,-8-6 1 15,1-1-4-15,-3-3 1 16,-1-3-1-16,0-6 1 15</inkml:trace>
  <inkml:trace contextRef="#ctx0" brushRef="#br0" timeOffset="66411.5275">11910 11097 19 0,'0'-6'9'0,"17"0"-6"16,-17 6 19-16,4-7-21 16,3 1 0-16,0 0 1 15,-3 6 1-15,3-3-4 16,-7 3 1-16,3 3 1 0,4 3 1 15,-3 0-1-15,-4 1 0 16,0 2-1-16,0-3 1 16,0 4-1-16,0-4 0 0,3 0 0 15,-3-3 1-15,4 1-1 16,-1-4 1-16,1 0-1 16,-1 0 0-16,-3 0-1 15,4 0 0-15,-1 3-1 16,1 0 1-16,-4 0-1 0,0 0 1 15,-4 3 0-15,-3 4 0 32,0-1 0-32,-3 1 1 15,-1-1 0-15,-3 4 0 0,0-4 0 16,0 0 0-16,0-2 0 16,7-1 0-16,3-3 1 15,4-3 1-15,7-3-1 16,0-3 0-16,7-4 0 15,0 1 0-15,-3-1 0 16,3 1 0-16,-3 0-3 16,-1-1 0-16,-3 4-5 0,4 3 1 15,-4 6-2-15,-3 3 0 0</inkml:trace>
  <inkml:trace contextRef="#ctx0" brushRef="#br0" timeOffset="66875.6552">11885 11298 20 0,'-14'12'10'0,"-18"4"-7"15,29-13 18-15,-1 0-20 16,4 1 0-16,4-8 1 16,-1 1 1-1,8-3-4-15,-1-7 1 16,4 4 1-16,-3 0 1 16,0-1-4-16,3 1 1 15,3-1-4-15,-6 1 1 16,-4 0-3-16,-3 2 0 15,3 4-1-15,-7 3 1 0,0 0 3 16,0 0 1-16,0 3 4 16,-4 4 1-16,1-1 1 15,-4 0 1-15,-1 4 0 16,5 8 0-16,-4 1-1 0,-7 6 0 16,3-3-3-16,-3 3 1 15,0 0-2-15,0-3 1 16,3 3-1-1,-3 1 1-15,4-8-1 16,-5-2 1-16,5-3 2 16,3-1 0-16,0-6 1 15,3-3 0-15,1 4 1 16,3-7 1-16,3-10-1 16,4 1 0-16,7-7-1 0,4 1 0 15,3-4-1-15,4-3 0 16,0-3-5-16,3-7 1 15,0 4-7-15,0 6 0 16</inkml:trace>
  <inkml:trace contextRef="#ctx0" brushRef="#br0" timeOffset="67056.6379">12072 11285 26 0,'-53'60'13'0,"21"0"-14"15,22-42 17-15,-8 1-16 16,-3 6 0-16,3-3-2 16,-6 0 1-1,10-3-2-15,-1-3 0 16,8-4-4-16,0-6 1 16</inkml:trace>
  <inkml:trace contextRef="#ctx0" brushRef="#br0" timeOffset="67429.0689">11910 11542 17 0,'0'0'8'0,"7"38"-5"0,-7-28 13 0,-7-1-15 0,3 3 1 0,1 1 1 16,-4-4 1-16,3-2-4 15,1-4 1-15,3 0 2 16,3-9 1-16,4-1-1 16,4-5 0-16,3-7-1 31,0-3 1-31,0-3-1 15,7-3 0-15,0 3-1 16,-3 3 1-16,0 3-1 16,-1 3 1-16,-3 10-1 0,-3 3 1 15,-7 12-1-15,-4 4 1 16,0 3 0-16,-4 9 1 16,-3 3 0-16,-4-3 1 15,1 0-1-15,3-3 1 16,0 0-2-16,3-3 1 0,1-7-2 15,3 1 1-15,0-7-2 16,7-6 1-16,3-3-4 16,8-3 1-16,0-10-6 15,-1-6 0-15,4-9-7 16,4-4 1-16</inkml:trace>
  <inkml:trace contextRef="#ctx0" brushRef="#br0" timeOffset="67680.3149">12442 11216 38 0,'-88'29'19'0,"85"-20"-20"16,3-9 30-16,7 0-28 15,10-3 1-15,12-7 0 0,13-2 1 16,-3-4-3-16,3-3 1 16,0 1-1-16,-3-7 0 0,0-4-7 15,-4 1 0-15,1 3-5 16,-8 0 1-16</inkml:trace>
  <inkml:trace contextRef="#ctx0" brushRef="#br0" timeOffset="67861.5118">12693 11013 37 0,'-28'43'18'0,"-32"17"-19"0,39-41 32 0,-11 9-32 16,-7 10 1-16,0 12 0 16,0 3 1-16,1 0-1 15,9-2 0-15,5-17-5 16,6-6 1-16,4-9-6 15,7-6 0-15</inkml:trace>
  <inkml:trace contextRef="#ctx0" brushRef="#br0" timeOffset="68045.9062">12474 11251 25 0,'4'-6'12'0,"-1"12"-3"0,-3-3 14 15,0 3-22-15,-3 13 0 16,-4 9 0-16,0 10 1 0,-4-4-3 15,0 1 1-15,4-4 0 16,7-6 0-16,4-6-6 31,3-9 0-31,4-1-3 0,3-9 0 0</inkml:trace>
  <inkml:trace contextRef="#ctx0" brushRef="#br0" timeOffset="68214.0456">12626 11273 30 0,'0'-6'15'0,"32"-13"-14"0,-25 12 26 0,3-2-26 16,1 0 0-16,3-1 1 15,0-2 0-15,0-1-3 16,0 4 1-16,-3-4-3 0,0 4 1 16,-1-1-5-16,-3 4 0 31,0 0-3-31,-3 0 1 15</inkml:trace>
  <inkml:trace contextRef="#ctx0" brushRef="#br0" timeOffset="68349.2952">12760 11119 24 0,'-11'6'12'0,"4"13"-10"15,7-12 21-15,-3 2-23 16,-1 3 0-16,1 4 0 16,-1 3 1-16,1 6-1 15,-1 0 0-15,1 0-3 0,-1 0 1 0,4 4-6 16,0-4 1-16</inkml:trace>
  <inkml:trace contextRef="#ctx0" brushRef="#br0" timeOffset="68557.3379">12587 11511 33 0,'-21'6'16'0,"14"-15"-8"0,7 9 28 0,3-3-31 15,4 3 1-15,4-10 3 16,7 4 0-16,-1 0-12 15,1 0 1-15,3-4 6 16,4 1 1-16,7-4-6 16,-1 1 1-16,5-4-11 0,9-6 1 31,8 3-6-31,4 0 0 16</inkml:trace>
  <inkml:trace contextRef="#ctx0" brushRef="#br0" timeOffset="69311.7082">13324 11147 23 0,'-10'-12'11'0,"-4"9"-4"0,10 6 10 15,-3 3-15-15,-3 4 1 16,-1 2 2-16,0 7 0 15,-6 3-6-15,3 0 1 0,0 0 4 16,3 3 0-16,4-3-2 16,3-7 1-16,8 4-1 15,3-6 0-15,0-4-2 16,0-12 1-16,0-3-1 16,4-7 1-16,-1-9 0 0,4-3 0 15,1-3-1-15,2-3 1 16,-3 2-1-16,0 4 1 15,0 3-2-15,1 13 1 16,-5 3 0-16,-3 12 0 16,0 10 1-16,-3 9 1 0,-4 9 0 15,0 10 1-15,-4 3 0 16,-3 10 1-16,0-4 0 31,-7-3 1-31,0-6-2 16,-4-6 0-16,1-4-1 15,-1-3 0-15,0-5-1 0,1-8 1 16,-1-5-2-16,0-7 1 16,1-6-4-16,3-3 0 15,0-9-4-15,10-7 0 0,8-10-6 16,10 4 0-16,3 3-4 16,5-3 1-16</inkml:trace>
  <inkml:trace contextRef="#ctx0" brushRef="#br0" timeOffset="69712.8618">13677 11110 37 0,'-32'6'18'0,"-10"19"-17"16,32-15 33-16,-12 8-31 15,1 4 1-15,0 10 2 16,3 2 0-16,4 4-8 15,4-4 1-15,3-6 4 16,3-6 0-16,8-6-2 16,6-10 1-16,4-12-1 15,4-3 0-15,3-13-1 0,4 0 1 16,0-6 0-16,-1 2 0 16,-6 1-1-16,3 3 0 15,-3 4 0-15,-4 2 0 0,-4 7 0 16,-3 2 0-16,-3 7-1 15,-4 7 1-15,-4 5 0 16,1 4 0-16,-4 6 0 16,0-7 0-16,0 10-3 15,3-3 0-15,1 0-5 16,-1-6 0 0,4-7-6-16,0-5 0 15,4-4-1-15,6-10 0 16</inkml:trace>
  <inkml:trace contextRef="#ctx0" brushRef="#br0" timeOffset="69878.6611">13744 11176 30 0,'18'-13'15'0,"-8"4"-11"0,-2 6 30 0,-1-1-31 15,3 4 0-15,1-3 2 0,3 0 1 16,0 0-8-16,0-3 1 16,4-1 3-16,-1-5 1 15,1-4-6-15,-4 4 0 16,4-10-7-16,-8 6 1 15,1 0-4-15,-4-2 0 16</inkml:trace>
  <inkml:trace contextRef="#ctx0" brushRef="#br0" timeOffset="70016.4062">13903 10903 31 0,'-14'22'15'0,"3"25"-14"0,8-28 27 0,-4 6-28 15,-4 6 1-15,1 7 0 16,-5 6 1-16,5 6-3 15,3-3 1 17,3 3-9-32,4-3 0 0</inkml:trace>
  <inkml:trace contextRef="#ctx0" brushRef="#br0" timeOffset="70332.3129">13938 11288 26 0,'7'-6'13'0,"7"-13"-3"15,-7 10 13-15,1-4-22 16,-1-2 0-16,3-4 1 16,-3-3 0-16,0 3-2 0,-3 7 0 15,-1 2 1-15,-3-2 0 16,0 5 0-16,-7 7 0 16,0 7 0-1,-7 8 1-15,0 7 1 16,0 3 0-16,0 7 0 15,0 9 1-15,3-1 0 16,4 4 0-16,4-3-2 16,3-7 1-16,0-5-2 15,3-4 1-15,4-6-2 0,4-13 0 16,-4-6-4-16,3-10 0 16,1-5-6-16,3-7 0 15,-3-6-5-15,3-4 1 16</inkml:trace>
  <inkml:trace contextRef="#ctx0" brushRef="#br0" timeOffset="70648.1779">14023 11216 31 0,'-7'13'15'0,"0"15"-12"15,7-22 24-15,0 1-27 16,0-1 1-16,3-3 1 16,4-3 0-16,8 0-3 15,2-3 1 1,1-3 1-16,3-4 1 15,4 1-2-15,-4 3 1 16,0-1 0-16,0 7 0 16,-7 7 1-16,0 5 1 0,-3 7 0 15,-8 6 0-15,1 3 1 16,0-3 1-16,-4-6-1 16,3 0 0-16,1-6-2 0,3-7 0 15,0-6 0-15,3-6 0 16,4-7-3-16,-3-6 1 15,0-3-5-15,3 0 1 16,0-6-6-16,0 3 0 16,4 3-6-16,-1 3 1 0</inkml:trace>
  <inkml:trace contextRef="#ctx0" brushRef="#br0" timeOffset="71049.4513">14482 11141 28 0,'-15'10'14'0,"-2"5"-5"15,10-9 19-15,-4 7-24 16,-3 3 1-16,0 3 4 16,3 9 0-1,1-3-11-15,-1 0 0 16,4 3 7-16,4-3 0 16,-1-6-3-16,4-3 1 15,0-7-2-15,7-9 0 0,0-6-1 16,4-7 1-16,-1-6-1 15,1-2 1-15,3-5-1 16,4 4 1-16,-8 4-1 0,1 2 0 16,-1 3 0-16,-3 4 0 15,1 3-1-15,-1 3 1 16,-4 6 0-16,1 3 0 16,-1 0 0-16,1-3 0 15,-1 7 0-15,1-1 0 16,-1 1 0-16,1 2 1 0,3 4-1 15,-4-7 1-15,1-2-5 32,-1-1 0-32,5-3-5 15,-5 0 0-15,1-9-6 16,3-7 0-16</inkml:trace>
  <inkml:trace contextRef="#ctx0" brushRef="#br0" timeOffset="71199.5655">14563 11210 29 0,'0'3'14'0,"-4"7"0"0,4-7 18 0,0 3-28 15,0 3 1-15,0 1 0 16,4 2 1-16,3 7-9 16,7 3 1-16,3-3 4 15,1-10 1-15,0-5-9 16,6-4 1 0,1-10-9-16,3-6 1 15</inkml:trace>
  <inkml:trace contextRef="#ctx0" brushRef="#br0" timeOffset="71383.1128">14898 11166 44 0,'-18'13'22'0,"1"18"-13"16,6-18 33-16,-3 9-38 16,-14 15 1-16,-15 17 3 0,-10 11 1 15,-7 8-12-15,-7 5 1 16,0 13 6-16,0-6 0 15,0-7-10-15,7-12 0 16,14-10-13-16,8-18 1 0</inkml:trace>
  <inkml:trace contextRef="#ctx0" brushRef="#br0" timeOffset="73117.0925">16588 11132 26 0,'-11'-3'13'0,"8"-7"-2"0,3 10 13 16,7-3-20-16,7 0 1 0,0-7 3 16,7-2 1-16,4-4-11 15,-1-3 0-15,12-3 7 16,-1-3 0 0,14-15-8-1,-3 2 1-15,-11 7-7 16,-3-1 0-16,-7 10-5 15,-8 0 1-15</inkml:trace>
  <inkml:trace contextRef="#ctx0" brushRef="#br0" timeOffset="73709.1744">16884 10853 22 0,'-28'53'11'0,"-32"28"-10"0,49-55 15 16,-3 8-16-16,0 4 1 15,0-1 0-15,0 4 0 16,0 0-2-16,-1 0 1 15,5-4 0-15,-1 1 1 16,1-10-1 0,3-3 1-16,0-6-1 15,0 0 1-15,0-10-1 16,3-3 1-16,0 1-2 16,4-14 1-16,0 1 0 15,4-6 0-15,3-4-1 16,4-6 1-16,6 0-1 15,4 0 1-15,4-3 0 0,7 3 0 16,0 3-1-16,-1 0 1 16,-6 4 0-16,-7 5 1 15,-4 4-1-15,-7 6 0 16,-11 3 1-16,-6 7 0 0,-8 8 1 16,1 11 1-16,-5 8 0 15,-2 13 1-15,-1-2 1 16,0 2 0-16,4-6-1 15,3-10 1-15,4-6-2 16,7-6 0-16,0-3 0 16,7-3 0-16,4-7-1 15,3-6 0-15,3-9 0 0,4-10 0 16,1-2-1-16,6-11 1 31,3 1-2-31,1-3 1 16,0 6-1-16,-4-4 0 0,0 11 0 15,-3 5 0-15,-1 7-1 16,-2 6 1-16,-5 6 0 16,1 7 0-16,-4 5 0 15,0 1 0-15,0 0 0 16,0 3 1-16,0-3-5 0,7-7 0 16,4-9-6-16,-1-6 0 15,5-9-4-15,2-10 1 0</inkml:trace>
  <inkml:trace contextRef="#ctx0" brushRef="#br0" timeOffset="74077.1906">17357 10796 40 0,'-46'28'20'0,"7"51"-25"16,28-57 36-16,-6 9-31 15,-4 0 1-15,-1 7-1 16,5-3 1-16,-1-4-1 16,8-3 0-1,-1-3 0-15,4-6 0 16,0-3-1-16,3-4 1 16,4-5-1-16,0-4 0 0,0-3 0 15,7-3 0-15,4-4 0 16,3-2 1-16,4-4 0 15,3 1 1-15,0-4 0 16,0 0 1-16,7-6-1 16,4 1 1-16,4-5-1 15,-1 1 0-15,-3 0-3 16,-1 6 0-16,-6 7-7 16,-4 3 1-16,-7 12-3 15,-3 9 0-15</inkml:trace>
  <inkml:trace contextRef="#ctx0" brushRef="#br0" timeOffset="74275.2357">17138 11417 42 0,'-39'35'21'0,"32"-29"-24"0,7-6 41 16,7-3-34-16,4-4 0 16,3-8 1-16,3-4 1 15,5-9-8-15,2-1 0 0,5-2 5 16,2-10 0-16,12 4-6 15,-1-7 0-15,4-3-7 16,-4 0 1 0,4-3-6-16,-7 3 1 15</inkml:trace>
  <inkml:trace contextRef="#ctx0" brushRef="#br0" timeOffset="74459.665">17586 10784 26 0,'-42'31'13'0,"-4"47"-6"0,28-49 17 0,-10 8-23 15,-7 7 1-15,3 9-1 16,0-6 1-16,4 4-3 16,3-1 1-16,8-13 0 15,2 1 0-15,5-10-5 0,3-6 1 16,7-9-5-16,0-4 0 16,3-6 0-16,4-3 0 15</inkml:trace>
  <inkml:trace contextRef="#ctx0" brushRef="#br0" timeOffset="74844.4385">17290 11405 22 0,'-4'43'11'0,"1"23"-9"16,-1-44 23-16,1 0-21 16,-5-3 1-16,5 3 1 15,-4 0 0-15,3-3-8 16,1-4 1-16,-1-5 5 31,1-4 1-31,3-6-2 16,0 0 0-16,3-9 0 0,4-7 0 15,4-12-1-15,3-10 0 0,11 4 0 16,3-7 1-16,4 3-1 16,-1 1 0-16,1 8-1 15,-4 4 0-15,-6 13-1 16,-5-1 1-16,-3 10-1 16,-3 12 1-16,-8 10-1 15,-6 10 1-15,-4 2 0 16,-4 7 1-16,1-1 0 0,-4-2 1 15,-1-4-1-15,1-3 0 32,4 0 0-32,-1-9 0 15,4 0-1-15,4-6 1 0,3-4-2 16,3-3 0-16,4-3-2 16,11-9 0-16,-1 0-7 15,15-13 1-15,4-6-9 16,2-16 0-16</inkml:trace>
  <inkml:trace contextRef="#ctx0" brushRef="#br0" timeOffset="75358.2596">17731 11097 36 0,'0'22'18'0,"0"31"-15"15,0-46 23-15,0 15-24 16,0 0 0-16,3 3 0 15,4 0 0-15,0 0-3 16,0-9 0-16,4-4 3 16,3-9 0-16,0-9-2 15,0-10 1-15,4 1-2 16,0-7 1-16,6-3-1 16,1-4 0-16,-7-2-1 0,-1-3 1 15,4 2-1-15,-7 7 1 0,-7 9 1 16,-3 7 1-16,-8 9 2 31,-6 6 0-31,-4 10 0 0,-4 6 0 0,4 9 0 16,-4 7 0-16,4 6-1 31,0 3 0-31,4 6-2 16,-1 0 1-16,4-2-3 15,3-4 0-15,1-7-5 0,3-8 1 16,0-4-8-16,3-6 0 15</inkml:trace>
  <inkml:trace contextRef="#ctx0" brushRef="#br0" timeOffset="75627.7627">17773 11389 27 0,'11'-35'13'0,"13"10"-7"0,-17 19 16 0,4 6-22 15,-1-9 1-15,1 5 0 16,-4 14 1-16,-3 2-2 16,-4 7 1-16,-4 6 1 15,-3 7 1-15,-4 2-1 16,-6 1 1-16,-1-4-1 16,1-3 1-16,-1-3-2 15,4-6 1-15,0-6-3 16,3-4 1-16,8-15-6 15,3-10 1-15,3-3-6 16,8-9 0-16</inkml:trace>
  <inkml:trace contextRef="#ctx0" brushRef="#br0" timeOffset="75818.9359">18115 11034 34 0,'-3'-12'17'0,"24"12"-13"0,-14 0 27 0,3-6-30 15,1 12 0-15,0-6 0 16,-1-9 1-16,4 2-3 16,0-2 1-16,0-1-1 15,1-2 0-15,-1-1-5 16,0-2 0-16,-4 2-6 16,1 4 1-16</inkml:trace>
  <inkml:trace contextRef="#ctx0" brushRef="#br0" timeOffset="76028.6611">18210 10881 38 0,'-14'19'19'0,"4"28"-19"0,3-28 33 0,-7 9-31 16,-4 9 1-16,-7 7 1 15,-3 10 0-15,-4 8-6 16,-10 10 1-16,7 7 3 15,-1-10 1-15,5-10-4 16,6-5 1-16,11-10-6 16,3-13 0-16,8-6-8 15,6-12 1-15</inkml:trace>
  <inkml:trace contextRef="#ctx0" brushRef="#br0" timeOffset="76209.7239">18122 11235 44 0,'18'63'22'0,"-11"0"-29"0,0-48 37 15,0 7-30-15,-3 6 0 16,-1-9 0-16,4 3 0 0,-3-6-4 16,3-4 0-16,0-5-7 15,0-10 0-15</inkml:trace>
  <inkml:trace contextRef="#ctx0" brushRef="#br0" timeOffset="76395.5668">18337 10796 45 0,'-17'35'22'0,"27"21"-21"15,-6-40 38-15,-1 6-39 16,1 0 1-16,-1 3-5 15,1 0 1-15,3-6-6 16,0-4 0-16,0-5-4 16,-3-7 0-16</inkml:trace>
  <inkml:trace contextRef="#ctx0" brushRef="#br0" timeOffset="77512.0612">18736 11116 16 0,'0'-13'8'0,"0"-12"1"16,0 25 6-16,0 0-13 31,0 0 1-31,-4 4 0 15,-3 2 1-15,-7 6-4 16,0 7 0-16,-3 3 3 0,-1 3 1 16,4-3-2-16,0 3 1 15,0-6-1 1,7 9 1-16,0-6-2 16,-1-6 1-16,5-4-1 15,-1 1 1-15,8-4-1 0,3-15 0 16,4-6-1-16,-1 2 1 0,4-2-1 15,4-1 1-15,-4-3-1 16,4 1 1-16,-1-1-3 16,-3 0 1-1,0 1-1-15,1 2 1 16,-1 1-2-16,-4 5 1 16,-3 4 0-16,0 3 1 0,-3 6 0 0,-4 4 1 15,0 2 0-15,0 4 0 16,0 0-1-1,-4 3 0-15,1-1-4 16,-1-2 0-16,1-3-4 16,-1-1 0-16</inkml:trace>
  <inkml:trace contextRef="#ctx0" brushRef="#br0" timeOffset="78055.8798">18651 11439 18 0,'-10'19'9'0,"6"-10"-4"0,1-2 11 0,-1 5-15 16,1 4 1-16,-1-1 1 16,1 1 1-16,-1 0-4 15,1-4 0-15,3-2 3 16,-4-4 0-16,4-6-1 16,4-6 1-16,3-4-2 31,3-2 1-31,4-7-2 0,0-3 1 15,1 0-1-15,-1-6 1 16,3 0 0-16,1-4 0 16,0 4 0-16,-1 6 0 0,1 3 0 15,-1 4 0-15,-2 2 0 16,-5 7 0-16,-3 6-1 16,-3 9 1-16,-4 16 0 15,-4 7 0-15,-3-1-1 16,0 3 1-16,0 1 0 15,-4 3 0-15,1-4-1 16,-1-9 1-16,4-6-1 0,0-6 0 16,4-7-1-16,-1-3 1 15,4-3-1-15,0-6 1 0,4-4-1 16,3-5 1-16,0-4-1 16,0 0 0-16,3-3 0 15,1 6 1-15,-4 1 0 16,0 2 0-16,0 4-1 15,-7 9 1-15,0 0 0 16,4 3 0-16,-4 0-1 16,0 0 1-16,3 0-3 15,-3-3 0-15,0 0-8 32,7-3 1-32</inkml:trace>
  <inkml:trace contextRef="#ctx0" brushRef="#br0" timeOffset="78427.3172">18972 11110 24 0,'4'-10'12'0,"31"-18"-12"15,-21 12 13-15,0 1-13 16,1-4 0-16,2-3 0 15,-3 0 0-15,-3 3-2 16,-1 7 1-16,-6 2-5 16,-4 10 1-16,-4 3-1 15,-3 7 1-15,-10 6 3 32,31-4 2-32,-56 10 3 15,13 12 0-15,8-5 5 0,7-4 1 16,3-3 0-16,4-3 1 15,4-4-5-15,3-2 0 0,3-4-2 16,1 1 0-16,6-7-3 16,8 0 0-16,0-3-5 15,-1 3 0-15,1-3-5 16,0 3 0-16</inkml:trace>
  <inkml:trace contextRef="#ctx0" brushRef="#br0" timeOffset="78758.7557">19022 11354 26 0,'-18'-3'13'0,"43"-6"-12"0,-18 3 19 31,0-4-20-31,4-6 1 0,-1 1-1 16,4-4 1-16,0 0-1 16,0 0 0-16,-3 4-2 15,0 2 0-15,-4 1-3 16,-4 5 1-16,-6 4-1 15,-4 6 1-15,-4 4 0 0,-3 5 1 16,-4 4 4-16,-3 3 1 16,3 3 3-16,4-1 1 15,4 1 1-15,-1 0 0 16,4-6 0-16,4-3 0 16,6-7-3-1,8 0 0-15,3-3-2 0,0-3 1 0,4-6-5 16,-1 3 1-16,1-3-6 15,0 2 1-15,-1 4-5 32,1 4 0-32</inkml:trace>
  <inkml:trace contextRef="#ctx0" brushRef="#br0" timeOffset="79249.6668">18951 11467 22 0,'-14'13'11'0,"-7"-10"-6"0,14 3 14 0,0 4-16 15,-7 2 0-15,0 7 1 16,0 6 1-16,-4-3-7 0,0 0 1 16,4 3 4-16,4-6 0 15,-1-3-2-15,4-1 1 16,3-2-1-16,4-4 0 15,4-3 0-15,3-2 1 16,4-4-1-16,3-7 1 0,3-2-1 16,1-1 0-16,3-2 0 15,-3-1 1-15,-1-2-2 16,1-4 0-16,3-3 0 16,-7 9 1-16,-3 4-2 15,-4-4 1-15,0 4-1 16,-7 3 1-16,0 6 1 15,-4 0 0-15,4 0 1 32,0 0 1-32,0 0 0 0,0 6 1 31,0-6 0-31,0 0 1 16,0-6-1-16,0 6 0 15,15-7-4 1,-1 1 1-16,3 0-7 0,8 0 1 15,3-4-10-15,11-2 1 16,0-4-2-16,0-3 1 16</inkml:trace>
  <inkml:trace contextRef="#ctx0" brushRef="#br0" timeOffset="79496.3612">19353 11138 37 0,'-17'6'18'0,"27"-12"-18"15,-3 6 35-15,4 0-33 16,3-3 0-16,0-3 1 16,4-1 1-16,-1 1-5 15,8 3 1-15,3-10-1 16,1-2 1-16,-1-1-6 15,0-3 0-15,0 0-7 16,-3 1 1-16</inkml:trace>
  <inkml:trace contextRef="#ctx0" brushRef="#br0" timeOffset="79656.9">19540 11056 26 0,'-46'47'13'0,"11"-12"-12"0,25-19 15 0,-8 6-16 15,4 3 1-15,-4 3-3 16,4 3 1-16,4 1-4 16,-1-4 0-16,4-9-2 15,7-7 1-15</inkml:trace>
  <inkml:trace contextRef="#ctx0" brushRef="#br0" timeOffset="80096.2982">19403 11323 29 0,'0'25'14'0,"0"19"-12"16,0-35 29-16,0 7-29 15,0 9 0-15,-4 7 1 16,1 2 0-16,-1-6-4 16,1 0 1-16,-1-6 2 15,1-3 0-15,-1 0-1 0,1-6 0 16,-1-7-1-16,4-3 1 15,4-9-1-15,3-7 0 16,3-18 0-16,1-7 1 0,3-3-1 16,7-12 0-16,-3 3 0 15,6 0 0-15,8 0 0 32,-4 9 1-32,1 6 1 15,-1 10 0-15,-3 6 1 16,-1 7 0-16,-3 2 1 0,-3 7 0 15,-4 6-1-15,-3 7 1 16,-1 6-2-16,-3 9 0 16,-3 9-1-16,-1 7 1 15,-6 9-1-15,-1 3 0 16,-3 1-2-16,-7-7 0 0,0 0-5 16,0-3 0-16,3 0-8 15,1-10 0-15,3-3-2 16,0-2 0-16</inkml:trace>
  <inkml:trace contextRef="#ctx0" brushRef="#br0" timeOffset="80274.2894">19526 11455 22 0,'0'-25'11'0,"46"-13"-10"0,-32 29 15 0,0-1-16 15,0 7 1-15,1 0-1 16,-1 3 1-16,-7 9-2 15,0 1 0-15,-4 9-4 16,-3-1 1-16,-3 4-3 16,-4 3 1-16</inkml:trace>
  <inkml:trace contextRef="#ctx0" brushRef="#br0" timeOffset="80384.5429">19519 11640 20 0,'-10'-3'10'0,"13"-10"-10"16,1 10 18-16,6-16-18 0,4 7 0 15,0-7 0-15,4 0 1 16,3-6-7-16,4 0 0 16</inkml:trace>
  <inkml:trace contextRef="#ctx0" brushRef="#br0" timeOffset="80631.084">19851 11132 45 0,'7'0'22'15,"14"-10"-24"-15,-10 7 44 0,3-3-41 16,3 3 1-16,8-7 0 16,0 1 1-16,-1 3-4 15,8-7 0-15,3-3-1 0,1-2 1 16,-1-7-6-16,-3 3 1 15,3 3-8-15,0-3 1 0,-3 6-2 16,-4 0 1-16</inkml:trace>
  <inkml:trace contextRef="#ctx0" brushRef="#br0" timeOffset="80765.2519">20253 10915 24 0,'-42'32'12'0,"-11"24"-14"0,39-31 22 0,-4-6-20 15,-3 6 0-15,3 0-1 16,1 0 1-16,2 0-7 16,1-3 1-16</inkml:trace>
  <inkml:trace contextRef="#ctx0" brushRef="#br0" timeOffset="80963.6206">20126 11066 21 0,'11'-6'10'0,"-4"15"-3"16,-11-3 14-16,4 4-21 16,-10 2 1-16,2 7 1 15,-2 6 1-15,-1 3-3 16,1 4 0-16,-1 5 0 16,-3 7 1-16,3-6-6 15,1-4 1-15,3 1-5 16,0-10 1-16</inkml:trace>
  <inkml:trace contextRef="#ctx0" brushRef="#br0" timeOffset="81149.196">20045 11198 34 0,'10'-19'17'0,"5"3"-18"0,-5 13 33 0,4 0-31 15,0 3 1-15,4 0-1 16,0 0 1-16,-1 3-3 15,-3 0 0-15,0 0-3 16,-3 3 0-16,0 1-7 16,-8-1 1-16</inkml:trace>
  <inkml:trace contextRef="#ctx0" brushRef="#br0" timeOffset="81416.0853">20052 11495 25 0,'-25'63'12'0,"11"3"-4"0,14-60 15 31,0 4-20-31,4-1 1 0,3-3 3 16,0 1 0-16,3-7-8 16,1 0 1-16,7-10 5 15,-1-5 1-15,4-4-2 16,-3-6 1-16,-4 3-2 16,-3 3 1-16,-8 0-2 15,-3 7 1-15,-7 2-2 16,-7 4 1-16,0 3-1 0,0 3 0 15,0 3-1-15,0 0 0 16,3-3-3-16,0 0 0 0,8-3-5 16,3 3 1-16,7-6-9 15,4-1 1-15</inkml:trace>
  <inkml:trace contextRef="#ctx0" brushRef="#br0" timeOffset="81748.1847">20701 10918 33 0,'-11'0'16'0,"-24"26"-9"0,28-20 21 0,0 10-26 15,-4 5 0-15,-6 5 0 16,-4 5 0-16,-4 3-3 16,0 4 0-16,1-3 2 15,2-4 1-15,1 0-5 16,7-9 0-16,4-6-6 15,2-10 0-15,8-6-3 16,8-6 1-16</inkml:trace>
  <inkml:trace contextRef="#ctx0" brushRef="#br0" timeOffset="82363.62">20574 11097 29 0,'0'3'14'0,"14"-6"-12"0,-7 3 26 0,0 0-26 16,0 0 0-16,7-6 1 15,4 6 0-15,3 0-4 16,0-3 0-16,-3 6 3 16,0 0 0-16,-4 0-1 15,-7 3 0-15,0 4-1 32,-7 2 1-32,-7 4-2 0,0 0 1 15,-14 3-2-15,-1-1 1 16,1 8-1-16,-3-1 0 15,-1 3 0-15,0 0 0 16,4 0 1-16,3-9 0 16,4-10 0-16,4-5 1 15,3-11-1-15,7-2 1 0,3-7 0 16,4-3 0-16,4 1-1 16,-1-1 1-16,1 0 0 15,0 0 0-15,-1 4 0 0,1 2 0 16,-1 0 0-16,-3 7 0 15,0 6 0-15,-3 3 1 16,-4 7-1-16,-4 5 1 0,1 4-1 16,-4 6 1-16,-4 3-1 15,1 10 1-15,-1 0-1 32,0-4 1-32,1 1 0 15,-1-1 1 1,1 7-1-1,-1-10 1-15,4-6-1 0,4-6 1 16,-1 0-1-16,0-3 0 16,4-7 0-16,0-3 0 15,0 1-1-15,4-4 1 16,3-6-1-16,0-4 1 16,4 1-1-16,-1-10 1 0,1 1-3 15,3-4 1-15,0 0-6 16,11-3 1-16,3-3-6 15,0 3 1-15</inkml:trace>
  <inkml:trace contextRef="#ctx0" brushRef="#br0" timeOffset="82727.8612">20902 11041 41 0,'4'0'20'0,"6"-16"-21"16,-6 7 36-16,3-1-32 0,0 4 0 0,7 0 0 31,0-4 0-31,0 4-5 0,0-6 1 16,4-1 0-16,0 4 1 15,-4-7-7-15,0 3 0 16,0-2-6-16,0 5 0 15</inkml:trace>
  <inkml:trace contextRef="#ctx0" brushRef="#br0" timeOffset="82898.4057">20948 11072 25 0,'-18'35'12'0,"11"2"-11"0,7-27 13 0,0 5-14 15,-3 1 0-15,3 0 0 16,0-1 0-16,0-5-3 0,3-4 0 0,1-3-4 16,3-6 1-16</inkml:trace>
  <inkml:trace contextRef="#ctx0" brushRef="#br0" timeOffset="83266.255">21096 10925 25 0,'0'-3'12'0,"0"9"-12"15,0 0 22-15,-3 7-20 16,-4 12 1-16,-4 0 0 16,0 6 0-16,1 1-5 15,-1-1 1-15,-3 3 2 16,0-2 1-16,0 2-2 16,0 1 1-1,0-1-1-15,-4-2 0 16,-7 2 0-16,4-6 0 0,4-6 0 15,2-6 0-15,5 0 1 16,3-7 1-16,7-9 0 16,7-3 1-1,3-6 0-15,1-4 0 16,3-3 0-16,0-6 0 16,4 4-1-16,3-8 0 15,-3 4-1-15,-1 1 0 0,1 2-1 16,0 0 0-16,-1 3-4 15,-3 4 0-15,-3 2-6 16,-1 1 0-16,-2 6-2 16,-5 3 0-16</inkml:trace>
  <inkml:trace contextRef="#ctx0" brushRef="#br0" timeOffset="83932.4949">20997 11257 17 0,'-21'25'8'0,"7"32"-4"0,11-48 12 16,-1 10-14-16,0 3 1 15,1-3 3-15,-4 3 0 16,-11 3-7-16,8 0 1 16,3-6 5-16,0-4 0 0,7-8-1 15,0 2 1-15,0-9-2 16,7-6 0-16,0-4-1 16,3-2 1-16,1-7-2 15,6-3 1-15,1-3 0 16,0-3 1-1,3 9-1-15,0-6 0 16,-3 6-1-16,-1 3 0 0,-3 1 0 16,1 5 1-16,-1 1-2 15,-4 2 1-15,1 4-1 16,-4 3 1-16,-4 7-1 16,-3-1 1-16,0 3-3 0,-3 7 1 15,-1 0-3-15,-3 6 1 16,0 0-2-16,-3-4 0 15,-1-2-1-15,-3 0 1 16,0-1 1-16,3-5 0 0,1-7 2 16,3-3 0-16,0 0 1 15,3-6 0-15,4-4 1 32,4-2 0-32,-1-1 1 15,8-2 0-15,-1-1 1 16,1-3 0-16,3 0 0 15,0 4 1-15,-3 2-1 0,-1 0 1 16,1 7-1-16,-4 6 0 16,-4 3-1-16,-3 4 0 15,0 5-1-15,-3 4 1 16,-4 6-1-16,0 0 1 16,-4 3-1-16,1 0 0 15,-1 3 2-15,0 0 1 0,1-3 0 16,3 0 0-16,3-9 0 15,1 3 0-15,3-3 0 16,0-4 0-16,3 1-2 16,4-7 0-1,0-9-5-15,0 3 1 16,4-13-9-16,0 4 1 16,-1-4-3-16,-3-5 0 0</inkml:trace>
  <inkml:trace contextRef="#ctx0" brushRef="#br0" timeOffset="90217.6249">12365 12888 22 0,'-21'3'11'0,"24"0"5"0,-3-3 11 0,11 0-23 16,10 0 0-16,4-3 3 15,6 0 1-15,1-4-10 16,0 1 1-16,3-3 5 0,-3-4 1 16,-4-2-2-16,-3-1 0 15,-4-3-5 1,0 0 0-16,-3-3-5 16,-4 0 1-16,0 7-6 0,-7-1 0 15,-3 3-2 1,-4 1 0-16</inkml:trace>
  <inkml:trace contextRef="#ctx0" brushRef="#br0" timeOffset="90497.909">12608 12587 22 0,'-14'19'11'0,"0"46"-7"0,11-43 18 15,-1 13-20-15,0 12 1 0,1 19 1 16,-1 9 1-16,-6 13-6 16,-1-7 0-16,1 7 4 15,3-13 0-15,0 1-1 16,0-11 1-16,-1-8-1 15,5-16 0-15,-1-16-1 16,1-16 1-16,-1-12-1 0,-6-6 0 16,-1-10-1-16,4-9 1 15,4-1-1-15,3-8 0 32,7-1 0-32,3-6 0 15,4-3 0-15,4 0 1 16,3 3-4-16,7-3 0 15,-3 3-4-15,0 7 1 0,-1-1-6 16,-2 4 1-16</inkml:trace>
  <inkml:trace contextRef="#ctx0" brushRef="#br0" timeOffset="90736.5375">12753 12806 29 0,'3'13'14'0,"12"-13"-7"15,-8-3 23-15,3-1-28 0,4-5 0 16,0 3 1-16,4 0 1 15,3-1-5-15,4 1 0 16,7 0 3-16,3-1 0 16,-7 4-2-16,-3 0 1 15,-4 3 0 1,-3 3 0-16,-4 4 0 16,-4 2 0-16,-3 7 0 15,-7 2 1-15,0 1-4 16,0-3 1-16,-3 0-5 0,-4-4 1 15,3-2-8-15,-3-7 1 16</inkml:trace>
  <inkml:trace contextRef="#ctx0" brushRef="#br0" timeOffset="90884.9623">12908 12756 24 0,'-7'-6'12'0,"14"25"-9"0,-3-16 13 0,3 3-16 16,-7 7 0-16,0 8 0 15,0 1 1-15,0 4-4 16,0-8 1-16,0 4-5 16,-7 3 1-16</inkml:trace>
  <inkml:trace contextRef="#ctx0" brushRef="#br0" timeOffset="91074.9237">12855 13079 26 0,'0'-3'13'0,"4"3"-12"15,-1-6 21-15,4-1-20 16,0-5 0-16,0-4 0 16,0-3 1-16,1 4-4 15,-1-1 0-15,-4 0-1 0,1 1 1 16,3-1-5-16,-7 3 0 16,-7 1-3-16,3 2 1 15</inkml:trace>
  <inkml:trace contextRef="#ctx0" brushRef="#br0" timeOffset="91267.4531">12823 12922 27 0,'-14'32'13'0,"4"5"-7"0,6-18 25 0,1 12-28 16,-1 16 1-16,1 7 4 0,-1-1 0 15,4 0-9-15,4-2 1 16,6-11 6-16,4-8 0 16,4-7-2-16,10-6 0 15,7-16-2-15,11-6 0 31,-3-10-3-31,6-3 0 16,-3-9-8-16,0-3 1 0,0-6-8 16,-4-4 1-16</inkml:trace>
  <inkml:trace contextRef="#ctx0" brushRef="#br0" timeOffset="91684.2582">13229 12775 36 0,'0'-3'18'0,"25"-22"-16"0,-15 12 25 15,8 1-27-15,3-7 1 32,0-3 0-32,4 0 1 0,0-3-4 15,7 3 0-15,-1 0-4 16,-2 6 0-16,-5 7-5 16,-10 15 1-16</inkml:trace>
  <inkml:trace contextRef="#ctx0" brushRef="#br0" timeOffset="92097.4622">13356 12828 30 0,'-21'32'15'0,"14"-20"-11"0,7-12 24 16,0 0-28-16,7-9 1 15,4-4 0-15,-1-3 0 0,4-12-2 16,4 0 1-16,0-10-2 16,13-2 0-16,-2-4-2 15,2 0 0-15,1-3-1 16,0 9 0-16,-4 4 0 15,-3 9 0-15,-4 6 3 16,-7 6 0 0,-7 4 3-16,-7 9 1 15,-3 12 2-15,-5 7 1 16,-2 3 1-16,-4 9 0 16,3-2 0-16,1-4 0 0,-1-10-1 15,7 1 0-15,8-6-2 16,7-10 0-16,3-4-1 15,7 1 0-15,0-3-1 16,4 0 0-16,-1-1 0 16,-2 1 0-16,-1 3-1 15,-4 3 1-15,-2 3-1 0,-5 3 1 16,-3 7-4-16,-3 6 1 16,-4 3-5-16,-4 0 1 15,1 0-7-15,-1-4 1 16</inkml:trace>
  <inkml:trace contextRef="#ctx0" brushRef="#br0" timeOffset="92385.0615">13681 12718 23 0,'-14'7'11'0,"0"2"-7"16,6 1 12-16,-2-1-16 15,-1 3 1-15,-3 4 0 16,-7 3 0-16,0 3-1 15,3-3 1-15,4-7 1 16,4 1 0-16,6-7 1 16,11-3 1-1,7-6 0-15,4-3 0 16,3-4 0-16,4 1 0 16,-1-4-1-16,5 1 0 15,-5-4-1-15,-3 4 1 0,-3-4-5 16,0 3 0-16,-4 4-5 15,-4 3 1 1,-3 6-6-16,1 6 1 16</inkml:trace>
  <inkml:trace contextRef="#ctx0" brushRef="#br0" timeOffset="92836.2508">13466 13070 25 0,'-25'44'12'0,"7"12"-8"15,11-43 16-15,4 8-18 16,-1 1 1-16,1-3 1 16,-1-6 1-16,1 2-6 15,-1-5 1-15,4-4 3 16,0 0 1-16,0-6-2 16,4-9 1-16,-1-4-1 15,4-8 0-15,7-5-1 0,0-8 0 0,11-4 0 16,3-2 0-16,4-1 0 15,3 6 1-15,1 4-1 32,-1 6 1-32,-7 6-1 0,-7 6 1 15,-7 7 0-15,-7 6 0 16,-3 6-1-16,-8 13 1 16,-3 6-1-16,-7 7 1 0,-3 2-1 15,-1 4 1-15,-3-1 0 16,0 1 0-16,3-7 0 15,4-5 0-15,3-8 0 16,8-2 0-16,3-3-1 16,3-4 0-16,8-3-1 15,3-3 1-15,4-3-2 16,3-15 0-16,3-4-5 16,5-9 0-16,-1-4-7 0,0-8 0 15,4-7-4-15,0-4 1 16</inkml:trace>
  <inkml:trace contextRef="#ctx0" brushRef="#br0" timeOffset="93059.4139">13974 12665 43 0,'-39'53'21'0,"46"-24"-24"15,-4-23 40-15,4-3-35 16,4 0 0-16,3 0 1 15,0 0 0-15,7-6-5 16,1-3 1-16,2-3-2 16,1-4 0-16,3 1-8 0,0-7 0 31,1 6-3-31,2-6 1 16</inkml:trace>
  <inkml:trace contextRef="#ctx0" brushRef="#br0" timeOffset="93200.1129">14298 12612 28 0,'-21'34'14'0,"-7"13"-11"0,17-31 24 0,-3 3-27 16,-7 3 0-16,0 3 0 15,-4-3 1-15,0 0-2 16,4-7 1-16,3-8-4 16,4-7 0-16,4-7-5 15,3-2 1-15</inkml:trace>
  <inkml:trace contextRef="#ctx0" brushRef="#br0" timeOffset="93653.5314">14083 12505 36 0,'0'16'18'0,"3"43"-19"0,-3-37 32 16,0 13-31-16,4 6 1 16,-4 12 0-16,0 3 0 15,0 13-2-15,0 4 1 16,3 5 1-16,1-9 0 15,0 3-2-15,3-9 1 16,-4-7-2-16,4-9 0 16,-3-12-3-16,-1-13 0 15,1-13-2-15,-4-9 1 16,-4-16 0-16,1-12 0 16,-1-9 1-16,-10-17 1 15,3 1 3-15,-3 0 1 0,4 6 4 16,3 12 0-16,0 10 2 15,0 9 1-15,0 7 2 16,0 12 0-16,-1 10 0 16,-2 5 0-16,3 11-3 15,0 5 1-15,0 4-2 16,3-4 1-16,4-6-3 16,0-2 0-16,4-8-2 0,3-2 1 15,14-7-1-15,0-9 0 16,4-9-2-16,-1-10 0 15,5-9-5 1,-5 6 0-16,12-22-8 16,-5-3 1-16,1 0-4 15,0 0 1-15</inkml:trace>
  <inkml:trace contextRef="#ctx0" brushRef="#br0" timeOffset="93805.578">14379 12621 44 0,'4'13'22'0,"3"-4"-29"0,-4-9 43 16,4 3-36-16,0 0 1 16,4-3 0-16,3 0 0 15,-3 0-7-15,-1 7 0 16,1-4-6-16,-4 13 1 16</inkml:trace>
  <inkml:trace contextRef="#ctx0" brushRef="#br0" timeOffset="94152.8745">14365 12979 38 0,'-10'34'19'0,"13"-15"-21"0,-3-16 30 0,0-3-28 0,4-3 1 15,3-10 0-15,3-2 0 16,1-4-3-16,3-6 0 16,0-6-2-16,7-1 0 15,-3-5-2-15,-4-4 0 16,0-6-2-16,0 0 0 15,0 0 2-15,-3 3 0 16,-1 0 5-16,-2 16 1 16,-1 12 4-16,-4 13 0 0,1 12 4 15,-4 16 0-15,0 16 0 16,-4 3 0-16,1 9-3 16,-1 7 1-16,1 15-3 15,-1 10 0-15,0-1-2 16,1-5 1-16,-1-1-3 31,1-6 1-31,-1-6-5 16,1-3 1-16,-4-7-8 15,0-15 1-15</inkml:trace>
  <inkml:trace contextRef="#ctx0" brushRef="#br0" timeOffset="94335.4865">14347 13386 39 0,'-7'-44'19'0,"14"19"-7"0,1 16 31 0,-1 0-39 15,7-4 0-15,3-3 2 16,5-2 0-16,6-4-8 16,-4 0 0-16,15 0 6 15,0 0 0-15,0-3-9 16,0-4 1-16,-1 7-12 16,12 0 0-16,-4 4-1 0,-15-1 0 15</inkml:trace>
  <inkml:trace contextRef="#ctx0" brushRef="#br0" timeOffset="94970.1374">15018 12722 28 0,'-11'9'14'0,"29"0"-12"16,-11-9 23-16,3 4-25 16,1 2 1-16,0-3 0 0,-1 3 0 0,1 4-7 15,-4-1 0-15,0 7-3 16,-4 6 1-16</inkml:trace>
  <inkml:trace contextRef="#ctx0" brushRef="#br0" timeOffset="95271.4368">14986 12976 21 0,'-7'6'10'0,"18"-22"-9"16,-4 10 14-16,3-4-15 15,1 1 0-15,-1 3 0 0,1 0 0 16,0 2-2-16,-1 8 1 15,1 2-2-15,-4 6 1 16,-4 10 0 0,1 7 0-16,-4 5 2 15,-4 4 0-15,1 6 3 16,-1-7 0-16,-3 1 3 16,4-7 0-16,-4-3 0 15,3-6 0-15,1-3-1 0,3-6 0 16,0-4-2-16,3-9 1 15,4-3-5-15,4-10 1 16,-1-9-7-16,15-18 1 16,0-4-5-16,6-3 1 0</inkml:trace>
  <inkml:trace contextRef="#ctx0" brushRef="#br0" timeOffset="95454.9252">15265 12728 29 0,'-25'12'14'0,"21"7"-7"0,4-19 23 0,8 0-28 16,6 0 1-16,3-3 1 16,8-3 0-16,3-10-5 15,0-3 0-15,-3-9 2 16,3-3 0-16,4-1-6 16,-4 1 0-16,-3 3-7 15,0 6 0-15</inkml:trace>
  <inkml:trace contextRef="#ctx0" brushRef="#br0" timeOffset="95836.8043">15462 12609 39 0,'-24'59'19'0,"-26"35"-19"0,40-72 32 0,-8 13-30 15,0-4 0-15,4 7 2 16,4 3 1-16,3-4-6 31,7 1 0-31,3-16 4 16,8-10 0-16,6-5-1 15,1-11 0-15,0-8-1 16,-1-4 1-16,4-9-3 0,4-6 0 16,0-7-3-16,-1 0 1 15,-2-2-2-15,-1-4 0 16,-7 0-1-16,-3 13 1 15,-1 2 2-15,-3 17 1 16,-3 2 2-16,-4 14 1 0,0 5 1 16,0 10 0-16,-4 0 0 15,1 6 0-15,-1 6-1 16,1 7 0-16,-1-10-6 16,4 0 0-16,0 3-7 0,0 1 1 31</inkml:trace>
  <inkml:trace contextRef="#ctx0" brushRef="#br0" timeOffset="96036.5648">15416 13051 34 0,'-14'25'17'0,"-10"9"-17"15,20-21 26-15,-3 6-25 16,0 12 0-1,-4 7 1 1,4-7 0-16,0-6-6 0,7-6 1 0,7-6-5 16,4-7 1-16,7-6-3 15,-1-6 0-15</inkml:trace>
  <inkml:trace contextRef="#ctx0" brushRef="#br0" timeOffset="96198.4783">15466 13129 24 0,'-14'10'12'0,"10"15"-10"15,4-19 20-15,0 7-20 16,-3 5 1-16,3-2 0 16,-4 3 1-16,1 0-5 15,3-1 0-15,0-2 1 16,0-3 0-16,0-7-5 0,3-3 0 16,4-3-4-16,4-12 1 31</inkml:trace>
  <inkml:trace contextRef="#ctx0" brushRef="#br0" timeOffset="96390.9591">15505 13085 34 0,'-7'29'17'0,"3"18"-17"16,4-41 32-16,0 10-30 16,0 5 0-16,4 5 3 0,-1-8 1 15,4 1-7-15,0-3 0 16,7 0 4-16,0-7 0 15,4-3-5-15,3-6 0 16,4-3-11-16,14-3 1 16</inkml:trace>
  <inkml:trace contextRef="#ctx0" brushRef="#br0" timeOffset="96687.5022">15991 12831 38 0,'0'10'19'0,"22"-10"-17"15,-12-3 25-15,4-4-27 16,7-2 1-16,4-1 0 16,0-2 1-16,0-4-3 15,3 1 0-15,4-4-4 16,-1 0 0-16,-6 0-6 16,0 7 1-16</inkml:trace>
  <inkml:trace contextRef="#ctx0" brushRef="#br0" timeOffset="97037.8594">15981 12747 28 0,'-14'40'14'0,"0"14"-10"16,10-42 18-16,-3 7-21 16,0 0 0-16,3 6 0 15,1-9 1-15,3 2-2 16,7 1 0-16,4-6 1 31,-1-10 1-31,4-3-1 0,4-6 0 16,3-1-1-16,4 1 1 15,3 0 0-15,0 0 1 16,0-1 0-16,-3 4 0 16,-4 3 1-16,0 0 0 0,-6 3 1 15,-8 7 0-15,0-1-1 16,-7 4 0-16,0-1-3 15,-4 1 1-15,-3-1-6 16,0-2 1-16,-4-1-5 0,-3 1 1 16,-7-4-6-16,-4 0 0 15</inkml:trace>
  <inkml:trace contextRef="#ctx0" brushRef="#br0" timeOffset="97216.6142">15868 13079 30 0,'-7'25'15'0,"17"-3"-8"0,-6-13 24 0,-4 7-29 15,0 12 0-15,-4 7 2 16,-3-1 0-16,0 10-5 16,-3 0 0-16,-1 0 3 15,4 6 1-15,-3-6-5 16,6-6 1-16,8-13-6 16,3-3 1-16,3-16-6 31,4-3 0-31</inkml:trace>
  <inkml:trace contextRef="#ctx0" brushRef="#br0" timeOffset="97505.2851">16058 13007 33 0,'18'-38'16'0,"21"4"-19"0,-25 21 26 0,4-6-23 15,-1-3 1-15,8 1-4 16,-4 2 1-16,0 6 0 15,-7 4 1-15,-14 9-3 16,-3 3 1-16,-1 3-1 16,-3 7 0-16,-3 2 2 15,-1 1 0-15,-3 3 3 16,0 3 1-16,0 0 2 16,3 0 1-16,1-7 0 15,3-2 0-15,3 0-1 16,1-4 1-16,3-3-3 0,3 0 1 15,1-6-6-15,-1 4 1 16,4-4-8-16,0 3 1 0</inkml:trace>
  <inkml:trace contextRef="#ctx0" brushRef="#br0" timeOffset="98307.0731">16051 13245 24 0,'-21'19'12'0,"4"6"-6"15,13-22 13-15,1-3-16 16,-1 3 0-16,4 1 1 16,0-1 1-16,0-3-6 15,0 0 0-15,4-10 3 16,3 4 1-16,3-7-1 16,4 4 1-16,0 0-2 15,4-1 1-15,0 1 0 16,-1 6 0-16,1 3-1 15,0 3 1-15,-4 3 0 16,-4 7 0-16,-3-4 0 0,-7 4 0 16,-3 2-1-16,-1 4 1 15,-3 3 0-15,-3 0 0 16,-4 0-2-16,-1 0 1 16,-2 0-1-1,-1-6 1-15,1-4-2 16,-1 1 1-16,4-7-5 15,0-9 1-15,3-7-5 16,0-5 0-16,8-4-3 16,-1-3 0-16,4 3 0 15,0 3 1-15,4 4 6 16,3 6 0-16,0-1 7 0,0 4 0 16,4 3 5-16,-1 3 1 15,1 7 1-15,-1 2 1 0,-2 7-3 16,-1 3 0-16,0 6-3 15,0 0 0-15,0 1-2 16,3-1 1-16,-3-9-4 16,0 6 1-16,0-10-3 15,1-2 0-15,-1-10-2 16,0-3 0 0,0-3-3-16,0-10 1 15,-4-2-1-15,1-7 0 16,-1-6 2-16,1-1 1 15,3-2 2-15,0 6 0 16,4-3 5-16,-4 3 0 16,7 0 3-16,3 6 0 0,-3 3 2 15,1 4 1-15,-5 2 0 16,-3 7 0-16,-3 9-3 16,-4 1 1-16,-4 2-2 15,1 3 1-15,-4 1-2 16,3 0 1-16,1-1-2 15,3 1 0-15,0-4 0 16,10-3 0-16,-3-3-1 0,7-3 1 0,4-3-2 16,0-3 1-16,3-3-6 15,3-1 1-15,8-5-10 16,0-7 1-16</inkml:trace>
  <inkml:trace contextRef="#ctx0" brushRef="#br0" timeOffset="98607.2838">16581 12894 43 0,'-4'-3'21'0,"25"-7"-20"0,-10 4 31 0,3 0-31 15,4-3 1-15,6-1 0 0,4 1 1 16,11-4-4-16,4 1 1 16,-1-4-2-16,0 0 1 0,-3-3-7 15,0 7 0-15,-11 3-6 16,-3 2 1-16</inkml:trace>
  <inkml:trace contextRef="#ctx0" brushRef="#br0" timeOffset="98899.3281">16739 12932 28 0,'-14'9'14'0,"11"7"-8"0,3-10 21 0,0 3-27 16,0 17 1-16,0-1 0 15,0 9 1-15,0 7-3 16,-4 3 1-16,4-7-2 0,-3-2 1 15,3-4-7 1,0-6 1 0,0-3-3-16,0-6 0 15</inkml:trace>
  <inkml:trace contextRef="#ctx0" brushRef="#br0" timeOffset="99203.2995">16591 13151 37 0,'0'3'18'0,"18"-25"-22"16,-8 13 37-16,1-4-32 16,3 4 1-1,11 0 0 1,-4 5 0-16,4 1-5 16,-8 13 1-16,-3 9 1 15,-7 2 0-15,-3 8-1 16,-4 2 1-16,0-3 0 15,-4 1 0-15,1 2 2 16,-1 0 1-16,1-3 0 0,-1-2 1 16,1-8 0-16,3-2 1 15,0 0-1-15,0-10 0 16,3-6-3-16,4-9 1 0,7-10-6 16,8 3 0-16,2-12-8 15,8-7 0-15</inkml:trace>
  <inkml:trace contextRef="#ctx0" brushRef="#br0" timeOffset="99741.3956">17071 12929 43 0,'-4'9'21'0,"8"3"-21"16,-1-18 35-16,5 0-32 0,-1-7 0 0,3-2 0 15,1-7 0-15,3 0-5 16,0-3 1-16,0-4 3 15,-3 1 0-15,-1 3-2 16,-3 6 1-16,-3 7-1 16,-4 9 1-16,-4 6-1 15,-3 6 0-15,-3 1 0 32,-1 2 0-32,0 1 0 15,1-1 0-15,3 1 0 0,0-4 1 16,3 4-1-16,1-7 0 15,-1-3 0-15,4 0 1 16,0-3-2-16,0 0 1 16,4-6-5-16,-1 0 1 0,4-1-4 31,0-2 0-31,-3 3-2 16,-1 3 0-16,-3 3 0 0,0-7 1 15,0 1 4-15,0 6 0 16,0 0 6-16,0 0 0 15,-3 3 4-15,-1 4 1 16,1 2 0-16,-1 7 1 16,1 2-1-16,-1 8 0 15,1 14-2-15,-1 10 1 0,1 4-3 16,-1 8 0-16,1-5-2 16,-1-7 1-16,1-3-3 15,-1-6 0-15,4-7-8 16,0-5 0-16,0-7-2 0,4-10 1 15</inkml:trace>
  <inkml:trace contextRef="#ctx0" brushRef="#br0" timeOffset="99913.3018">17014 13255 35 0,'-14'-19'17'0,"21"6"-11"16,4 7 33-16,0-7-35 16,3 7 1-16,0-3 1 15,-4-1 0-15,8-5-8 16,3 2 0-16,0 4 5 15,1-1 1-15,-1 1-6 16,0 3 0-16,0 9-7 16,-3 6 0-16,-4 4-6 15,-4 6 0-15</inkml:trace>
  <inkml:trace contextRef="#ctx0" brushRef="#br0" timeOffset="100142.747">16972 13421 48 0,'-32'12'24'0,"15"-2"-20"16,17-10 42-16,0 0-44 15,14 0 1-15,3-3 1 16,8-4 0-16,3-2-4 16,8-4 0-16,6 1 3 15,4-1 0-15,10 7-1 16,1 0 0-16,3 3-5 15,0-4 0-15,-4 1-11 16,1 0 1-16,-4-13-6 16,-8-3 1-16</inkml:trace>
  <inkml:trace contextRef="#ctx0" brushRef="#br0" timeOffset="136187.8724">20133 14136 21 0,'-25'-32'10'0,"43"-5"-2"15,-4 24 10-15,4-6-15 16,6-2 0-16,5-5 1 0,-1 4 1 0,0 4-6 31,-3-4 0-31,-4 6 4 16,0 0 1-16,-3 7-2 15,-8 6 1-15,1 6-1 0,-4 3 0 16,-3 7-1-16,-4 2 1 16,-4 7-1-16,-3 3 1 15,-4 4-2-15,-3 5 1 16,-3-2 0-16,-5-1 0 16,5-6-2-16,-1-3 1 0,4-6 0 15,3-1 0-15,1-2 0 16,6-4 1-16,4-2 0 15,0-7 0-15,7 0 1 16,0-7 0-16,4-2 0 0,3-7 0 16,-3-3-4-16,3 4 1 15,0 2-7-15,-3-3 0 16,-1 4-5-16,1-1 0 16</inkml:trace>
  <inkml:trace contextRef="#ctx0" brushRef="#br0" timeOffset="136569.4114">20285 14007 31 0,'-7'7'15'0,"0"18"-11"0,3-19 22 0,-3 16-26 15,-4 6 1-15,1 7-1 16,-8 12 1-16,-3 0-1 16,-4-3 0-16,8-1-1 15,3-8 1-15,3-7-4 16,0-3 0-16,8-6-3 15,3-6 0-15,11-4-1 32,3-6 0-32,3 0 2 0,1-3 0 15,3 0 7-15,0-3 0 16,-3 0 5-16,-1-3 0 16,1-4 2-16,0 4 0 15,-4-3 2-15,-7-1 0 16,0 1-3-16,-7-1 1 0,0 1-3 15,-4 6 1-15,-3 0-3 16,0 6 0-16,-3 0-2 16,-1-3 1-16,4-3-7 15,4-3 0-15,3-7-7 0,3-6 0 16,4-3-2-16,4-12 0 16</inkml:trace>
  <inkml:trace contextRef="#ctx0" brushRef="#br0" timeOffset="137319.9376">20489 13885 40 0,'-10'6'20'0,"17"-3"-27"15,-4-3 39-15,4 0-32 16,0 0 0-16,4 0 1 16,0 0 0-16,-1 0-1 15,1-3 0-15,-1 3-2 16,1 0 0-16,-4 3-2 15,-3 4 0-15,-4 2 0 32,-4 7 0-32,0 3 0 0,-6 6 0 15,-1 0 4-15,-3 6 1 16,0-3 2-16,3-3 0 0,1-3 0 16,3-3 1-16,0-9-1 0,7-7 0 15,0-3-1-15,7-10 0 16,3-2-2-16,5-4 1 15,-1 0-1-15,3 1 0 32,1-1 0-32,-4 7 0 0,-3 2 0 15,-1 4 0-15,-3 3 0 16,-3 6 1-16,-4 4-1 16,0-1 1-16,-4 4 0 15,1-1 0-15,-1 1 0 16,1-4 0-16,3 1 0 0,0-7 0 15,0-3-1-15,0 0 1 16,0 0-1-16,3-10 1 16,1 1-1-16,-4 3 0 0,0 6 0 15,0 0 1-15,0 0-1 16,0 6 0-16,0 0-1 16,-4 4 1-16,1 5 0 15,-1 1 0-15,1 3-1 16,-4 3 1-16,0-3 0 31,-1 6 1-31,5 0 0 16,-1-3 1-16,1-3 0 0,-1-1 0 15,4-8 0-15,0-1 1 16,4-3-1-16,-1-6 0 16,4-3-1-16,1 0 0 0,-1-6-1 15,0-1 1-15,0 1-1 16,-4 0 1-16,1 5-1 15,-1 8 0-15,1 8 0 16,-4 1 0-16,0 2 0 16,0 7 1-16,-4-3 0 15,1 0 0-15,-1 0-4 0,1-4 1 16,-1-2-5-16,1 0 0 16,-1-4-8-16,-3-3 1 0</inkml:trace>
  <inkml:trace contextRef="#ctx0" brushRef="#br0" timeOffset="137537.9087">19900 13882 35 0,'-21'0'17'0,"18"9"-20"16,3-3 25-16,3 7-28 16,1 6 0-16,-1 3-11 15,1 3 0-15</inkml:trace>
  <inkml:trace contextRef="#ctx0" brushRef="#br0" timeOffset="138087.232">19872 14170 28 0,'4'-3'14'0,"17"0"-16"0,-14 6 20 0,3 3-18 15,1 1 0-15,3 5 0 16,-7 1 1-16,0 6 0 15,-3-4 0-15,-4 7 1 16,0-3 0-16,0-3 0 16,0 3 0-16,0-7 0 0,0-6 1 0,0-3-2 15,0-3 0-15,7-3 0 16,0-6 0-16,3-4 0 16,1-2 0-16,3 2-1 31,0-2 0-31,0 5 0 15,-3 1 1-15,-1 2-1 16,-3 7 1-16,-3 4 0 0,-4 8 0 16,-4 7 0-16,-3 9 0 15,0 0 0-15,-7 1 1 16,0 2 0-16,0 3 1 16,0 1-1-16,0-4 1 0,0-6 0 15,3-3 0-15,4-6 0 16,4-3 1-16,3-4-2 15,3 0 1-15,11-2-1 16,4-1 1-16,3-6-2 16,21-10 1-16,11 1 0 15,7-3 0-15,-3-4-1 0,3 0 0 16,3-3-7-16,4 4 1 16,18-7-11-16,14 0 1 15,-8-10-1-15,-10-2 0 16</inkml:trace>
  <inkml:trace contextRef="#ctx0" brushRef="#br0" timeOffset="138430.8767">21093 13562 42 0,'-36'22'21'0,"15"25"-30"16,18-38 41-16,-4 7-32 16,-1 3 0-16,1 0 0 15,0 6 1-15,0-6-1 16,4-1 1-16,-1-2-1 0,4-3 1 16,4-10-1-16,6 0 1 0,4 0-1 15,4-6 1-15,3-3-1 16,0-4 1-16,1 4 0 0,-1-3 0 15,7 5 0-15,-7 4 1 16,-3 4 0-16,-11 5 0 31,-11 3-3-31,1 7 0 16,-1 0-5-16,-3 3 1 16,0 3-8-16,-3 3 0 0</inkml:trace>
  <inkml:trace contextRef="#ctx0" brushRef="#br0" timeOffset="138775.3733">20959 14070 31 0,'-11'3'15'0,"11"3"-11"16,0 1 22-16,0-1-25 16,0 3 1-16,0 4 1 15,0-1 0-15,0 4-4 16,0-3 1-16,3-7 2 15,5-6 1-15,-1-6-2 16,7-7 1-16,3-3-1 16,4-2 1-16,8-4-1 15,-1 0 1-15,14-3-1 16,1 0 1-16,-1-1-1 0,-7 8 1 16,-3 2-1-16,-4 3 1 15,-7 7-1-15,-3 3 1 16,-7 6-5-16,-8 3 0 15,-3 4-4-15,-3-1 0 16,-8 4-7-16,0-1 0 31</inkml:trace>
  <inkml:trace contextRef="#ctx0" brushRef="#br0" timeOffset="138962.9549">21110 14035 38 0,'-3'7'19'0,"3"15"-19"16,0-13 31-16,0 10-29 15,-4 15 0-15,-3 10 0 16,-7 13 1-16,-7 9-3 16,0 6 0-16,-4 6 2 15,4 4 0-15,-4-17-2 16,4-5 1-16,3-16-6 16,8-16 1-16,6-18-8 15,4-17 0-15,0-11-1 16,0-17 0-16</inkml:trace>
  <inkml:trace contextRef="#ctx0" brushRef="#br0" timeOffset="139118.0217">20944 14380 36 0,'11'-18'18'0,"21"-29"-19"0,-18 28 36 0,3 3-34 15,5-3 0-15,2 4 0 32,1-4 1-32,7 3-2 0,0 0 0 15,-1 1-1-15,1 5 0 16,-7 1-6-16,-4-1 0 15,-7 4-5-15,0 6 1 16</inkml:trace>
  <inkml:trace contextRef="#ctx0" brushRef="#br0" timeOffset="139354.746">21177 14227 41 0,'-31'59'20'0,"16"7"-16"0,12-50 36 0,-1 9-37 16,1 6 0-16,3 7 3 15,7-4 0-15,3 1-7 16,19 3 1-16,2-4 5 16,5-15 1-16,6-3-2 15,0-16 0-15,-3-4-1 16,-4-5 0-16,-3-10-2 16,7-9 1-16,-7 0-7 15,-1-7 1-15,1-6-12 16,4-2 0-16,-5-17-3 15,-10 4 1-15</inkml:trace>
  <inkml:trace contextRef="#ctx0" brushRef="#br0" timeOffset="140571.5217">22024 13571 30 0,'-18'3'15'0,"-21"26"-12"16,29-17 21-16,-8 7-25 15,1 9 1 1,-5-3 0-16,5 13 1 0,-1-3-3 15,4-10 1-15,3-3-2 16,4-4 0-16,7-5-2 16,4-4 1-16,7-6-1 15,6-12 0-15,4-7 1 16,8-2 1-16,2-4 2 16,-2-7 0-16,-1 4 3 0,-4 3 1 15,-2-3 2-15,-5 10 0 16,-3-1 1-16,-3 16 1 15,-4 0-1-15,-7 16 0 16,-4 2-3-16,-3 20 1 0,0-7-3 16,0-6 0-16,-3 13-5 15,-4-3 1-15,-4-4-6 32,-3-3 1-32,3-3-3 0,1-3 1 0</inkml:trace>
  <inkml:trace contextRef="#ctx0" brushRef="#br0" timeOffset="141320.2312">21869 14017 27 0,'-4'-3'13'0,"15"6"-8"0,-11 0 25 15,3 3-28-15,1 3 1 0,-1 10 1 16,-3 9 0-16,0 10-5 16,-3 6 0-16,-4 6 3 15,-4-3 1-15,1 3-2 16,-1-6 0-16,4-3 0 15,0-6 0-15,0-7-1 16,0-3 1-16,0-6-1 0,3-7 1 16,1-5-1-16,3-7 1 15,0-10-1-15,0-2 1 0,0-10-1 16,3-10 0-16,4-9 0 16,4-9 0-16,6-3-1 31,1 0 1-31,3 3-1 15,4 6 1-15,0 6-1 16,-1 7 1-16,-2 6-1 0,-1 9 1 16,0 10 0-1,0 6 0-15,0 6 0 0,-3 6 1 16,-1 7-1-16,-2 9 1 16,-5 7 0-16,1 6 0 15,-4-1 0-15,-4 4 0 0,-3 0-2 16,0-6 1-16,0-4-4 15,-3-2 1-15,-1-4-4 16,-3-6 1-16,0-6-4 16,0-7 1-16,-3-6-2 15,-1-9 1-15,0-4 2 16,4 1 0 0,0-7 5-16,0-2 0 15,4-4 4-15,-1-3 1 16,1-4 4-16,3 1 0 15,0-3 1-15,3-1 1 0,1 1-3 16,-1 9 1-16,1 6-3 16,-1 7 1-16,-3 9-1 15,0 9 0-15,0 10-1 16,-3 3 0-16,-1 6 1 0,-3 10 1 16,0-7 0-16,0 1 0 15,0-4 0-15,0 0 0 16,0-3-1-16,3-6 1 15,1-3-2-15,-1-4 1 16,4-2-1-16,4-7 0 16,-1-6-1-16,4-4 0 15,4-5-4-15,3-7 0 0,4-6-5 16,3-3 0-16,4-13-7 16,-1-6 0-16</inkml:trace>
  <inkml:trace contextRef="#ctx0" brushRef="#br0" timeOffset="141809.6418">22334 13866 35 0,'-60'22'17'0,"57"-19"-17"0,3 0 26 15,0 4-26-15,0 5 0 0,0 4 0 16,0 0 0-16,-4-1 0 16,4 1 1-16,0-4-1 15,-3 4 1-15,3-6-1 16,0-4 1-16,0-3-1 16,0-6 1-16,0-3-1 31,0-10 0-31,3 0 0 15,1 0 0-15,6-2 0 16,5-7 0-16,6-1 0 16,0 5 1-16,4-5-1 0,-1 1 1 15,5 0 0-15,6 6 1 16,-7-2-1-16,-3 5 1 16,-4 0-1-16,0 4 0 15,-3-4 0-15,-1 10 0 16,1-1 0-16,-4 1 1 15,-3 6-1-15,-4 6 1 16,0 1-1-16,-4 5 0 0,-3 1-2 16,0 2 1-16,-3-2-5 15,-1 6 1-15,1 0-7 16,-1-1 0 15</inkml:trace>
  <inkml:trace contextRef="#ctx0" brushRef="#br0" timeOffset="142341.5277">22426 13838 30 0,'4'0'15'0,"-15"31"-15"0,11-24 16 0,-3 5-16 15,-1 1 0-15,0 2 0 16,1 1 0-16,-1-3 0 15,1-4 0-15,3-3 0 16,3-3 0-16,1-6 0 16,3-3 0-16,4-7-1 31,3 1 1-31,3-4 0 16,4 4 0-16,-6-4-1 15,2 0 1-15,-3 4 0 16,-3 2 1-16,-1 1 0 15,-2 6 0-15,-1 3 0 0,-4 9 1 16,-6-3-1-16,-4 10 1 16,-4 0-1-16,-3 3 1 0,-4 3-2 15,-3 0 0-15,-4-4 0 16,-6 1 0-16,2-3 1 16,5 0 0-16,3-7 1 15,3 0 0-15,4 1 0 16,3-7 1-16,4 0 0 15,7-3 0-15,11-6 0 16,3-4 1-16,7-2-2 16,0-4 1-16,0-3-1 15,4 4 0-15,3-1-3 0,-7 3 0 16,-3 4-5-16,0 0 0 16,-4 5-5-16,-4 4 0 0,1 10-3 15,-4-1 1-15</inkml:trace>
  <inkml:trace contextRef="#ctx0" brushRef="#br0" timeOffset="143122.9989">22440 14048 23 0,'-21'19'11'0,"-4"22"-9"0,18-32 20 16,-7 7-19-16,-7 9 0 16,3 0 1-16,1 3 1 15,-1-3-6-15,4 0 0 16,0-3 4-16,0 6 0 15,3-6-1-15,4-6 0 16,0-7-1-16,4-5 1 16,3-4-1-16,3-10 1 15,4-6-1-15,7-9 1 0,11-3-1 16,3-3 1-16,4-1 0 16,3 4 0-1,0 6 0-15,-3 0 1 16,3 7-1-16,-6 8 0 0,-5 7-1 15,-2 7 1-15,-5 11-2 16,-3 4 1-16,-3 7 0 16,-8 5 0-16,1 1-4 15,-4 2 1-15,0-5-3 16,-4-1 1-16,1-3-4 16,-8-3 0-16,-6-3-2 0,-1-6 1 15,0-4 1-15,-3-2 0 16,4-7 2-16,-1-3 1 15,4-3 4-15,7 0 0 16,3-4 3-16,4-2 1 16,4 0 3-16,3-1 0 15,0-5 1 1,3-4 1-16,-2-3-3 16,-1 3 1-16,0 0-1 15,-4 3 0-15,-3 4-3 16,0 3 0-16,-3 9-1 15,-4 3 1-15,0 6-2 0,-4 4 0 16,0 5 0-16,1-2 0 16,-4 0-1-16,7-4 1 15,3 1-1-15,1-4 1 16,-1-2 0-16,4-4 0 0,4 0 0 16,-1-3 1-16,1 0-1 15,3 0 0-15,-4 0 0 16,8 0 0-16,-8 3 0 15,-3 0 1-15,4 0-1 16,-1 4 1-16,1-1 1 0,-4 0 0 16,3 0 0-16,1 1 1 31,3-1-1-31,0-3 1 0,0 0 0 16,0-3 0-16,4-6-2 15,-1 0 0-15,1-4-4 16,-1 1 1-16,1-1-6 15,3-5 0-15,0-1-7 16,4-6 1-16</inkml:trace>
  <inkml:trace contextRef="#ctx0" brushRef="#br0" timeOffset="143405.8216">22955 13926 31 0,'-28'0'15'0,"42"-13"-11"15,0 10 21-15,0-3-25 16,4-1 1-1,7-2 0-15,-1 3 0 0,-2 0-2 16,-1-1 1-16,-4 4-5 16,-3 0 1-16,1 0-6 15,-1 9 1-15</inkml:trace>
  <inkml:trace contextRef="#ctx0" brushRef="#br0" timeOffset="143568.2646">23082 13976 34 0,'-35'16'17'0,"-11"15"-21"0,32-25 28 0,-4 7-24 16,-13 6 0-16,6 6-4 15,0 0 0-15,4-3-2 16,3 0 1-16,4-7-4 16,4 1 0-16</inkml:trace>
  <inkml:trace contextRef="#ctx0" brushRef="#br0" timeOffset="143939.4948">22927 14180 34 0,'-7'6'17'0,"11"3"-22"0,-4-9 35 0,3-3-29 16,4-3 1-16,0-7 0 15,7-2 0-15,-3-1-3 16,-1 4 1-16,5-4 2 15,2 3 0-15,1 1-1 16,-1 2 0-16,-2 4 0 16,-5 6 1-16,-3 6-1 15,0 7 0-15,-7 9 0 16,-3 3 0-16,-4 3 1 16,0 0 1-16,-4 4 0 0,-3 2 0 15,3-9-1-15,1 0 1 16,3-3-1-16,0-9 0 15,3-1-2-15,8-5 1 16,3-17-2 0,3-5 0-16,4-7-6 15,4-13 1-15,0-2-7 0,-1-7 0 16,4-7-1-16,1 1 0 16</inkml:trace>
  <inkml:trace contextRef="#ctx0" brushRef="#br0" timeOffset="144095.7782">23220 13832 38 0,'-4'9'19'0,"15"-9"-24"0,-4 3 38 0,4-6-33 16,-1 3 1-16,4-3-1 15,0-3 1-15,4-4-2 16,0 1 1-16,10-1-6 16,0 1 1-16,0-4-6 15,1-5 0-15</inkml:trace>
  <inkml:trace contextRef="#ctx0" brushRef="#br0" timeOffset="144360.6756">23661 13596 31 0,'-18'13'15'0,"-14"31"-15"0,25-32 24 16,-7 7-24-16,-3 13 0 15,-8-1 0-15,-10 3 0 16,3 1 0-16,0-1 0 15,0-2 1-15,4-4 0 16,7-3 1-16,3-6 1 16,4-3 0-16,7-4 0 15,4-2 0-15,3-7 1 16,7-3-2-16,0-7 1 16,3-2-2-1,12-7 1-15,2-2-3 16,1-4 1-16,3 3-6 0,-7-3 1 15,0 3-7-15,-3 0 0 16</inkml:trace>
  <inkml:trace contextRef="#ctx0" brushRef="#br0" timeOffset="144532.5627">23509 13844 31 0,'-21'38'15'0,"-28"3"-12"16,38-26 20-16,-3 10-22 15,0 10 0-15,0 12-1 16,0 3 1-16,-4 6-2 15,4-8 1-15,3-5-2 16,4-8 0-16,4-4-6 16,3-15 0-16,3-13-1 15,1-12 0-15</inkml:trace>
  <inkml:trace contextRef="#ctx0" brushRef="#br0" timeOffset="145075.959">23548 13860 39 0,'-4'-19'19'0,"4"35"-26"0,-3-4 41 0,-4 7-34 16,0 6 0-16,0 3 0 16,-4 10 1-16,1 12-1 15,-15 3 0-15,4 4 0 16,-4 3 1-16,4-7-1 16,3-3 0-16,1-9-1 15,-1-7 1-15,4-9-1 16,3-9 0-16,1-10-1 15,3-6 0-15,3-9 0 16,4-10 0-16,7-6 0 16,0-6 1-16,0 2 0 15,4-5 1-15,6-1 0 16,8 4 0-16,3 3 0 16,1 0 1-16,-1 3 0 15,-4 3 1 1,1 3-1-16,-7 6 0 31,-8 13 2-31,-6 10 0 16,-4 5-1-16,-7 7 1 0,-4 10 1 15,-6 2 0-15,-12-3 0 16,1 7 1-16,-4 0-1 16,4-1 0-16,-4 1 1 0,1 0 0 15,2-4-1-15,5 1 1 16,6-7-2-16,4-6 1 15,7-3-2-15,3-7 0 16,12-2-1-16,6-4 1 16,3-6-2-16,11-6 1 15,15-7-8-15,6-6 0 0,15-3-10 32,-4 0 1-32,3-9-2 15,-6-13 0-15</inkml:trace>
  <inkml:trace contextRef="#ctx0" brushRef="#br0" timeOffset="145858.7105">23908 13929 34 0,'-7'-6'17'0,"21"-26"-20"0,-4 29 30 15,15-6-27-15,0-4 0 16,3 1 0-16,4-1 1 15,3-6-2-15,-3 4 1 0,-4-4-3 16,0 6 0-16,-7 1-3 31,-3 5 0-31,-4 4-1 16,-7 6 0-16,-3-3 2 0,-4 10 1 16,-11 9 4-16,1-4 1 15,-8 10 4-15,-3 0 1 16,-4 7 1-16,0-1 1 15,-3-3-1-15,0 4 0 16,10-10-2-16,1 3 1 0,6-10-3 16,8 1 1-16,6-10-3 15,4-2 1-15,4-8-2 16,3-2 0-16,3-3 0 16,5-4 1-16,2 1-1 0,-3-1 1 15,1-3-1-15,-5 4 0 16,1 2 0-16,-4 4 0 15,-3 0-1-15,-4 3 1 16,0 3 1 0,-4 3 1-16,4 3-1 15,-3 4 1-15,-1-1 0 16,-3 4 0-16,0 2-3 16,0-5 1-16,0 2-5 15,-3 1 0-15,3-4-5 16,-4-3 0-16,-3 1-4 0,-3 2 1 15</inkml:trace>
  <inkml:trace contextRef="#ctx0" brushRef="#br0" timeOffset="146014.1701">24059 14051 31 0,'-3'6'15'0,"-1"26"-13"0,4-17 26 0,0 11-28 15,-3 8 1-15,-4 7 0 16,3 6 0-16,1-6-2 15,-4-1 1-15,3-5-3 16,4-7 1-16,0-3-8 16,0-6 1-16</inkml:trace>
  <inkml:trace contextRef="#ctx0" brushRef="#br0" timeOffset="146376.8513">23890 14421 22 0,'-18'-16'11'0,"18"4"-4"15,0 12 12-15,8-9-15 16,-1-4 0-16,3 0 1 0,4 1 0 16,7 2-7-16,8 1 0 15,-8 3 5-15,4 0 0 16,-4 2-4-16,-4 8 1 16,-3 5-3-16,-3 7 0 15,-7-1 0-15,-8 4 0 16,0 0 0-16,-6 3 0 15,-8 0 4 1,1 0 0-16,3 0 4 16,-1-3 0-16,5-1 1 15,6-2 0-15,4 0 0 16,7-4 1-16,4 1-3 16,0-1 0-16,3-5-2 15,0-1 1-15,3-12-2 0,8-1 1 16,0-5-6-16,-1-7 1 15,1-3-7-15,0-3 1 16,0-6-5-16,-1-4 0 0</inkml:trace>
  <inkml:trace contextRef="#ctx0" brushRef="#br0" timeOffset="146536.1426">24317 14177 27 0,'-7'-7'13'0,"0"20"-7"16,7-4 18-16,-4 4-23 0,4 2 0 15,-3 1 0-15,-1 3 0 16,4-3-2-16,0-1 1 15,4-8-4-15,-1-4 0 16,4-10-6-16,0-5 1 16</inkml:trace>
  <inkml:trace contextRef="#ctx0" brushRef="#br0" timeOffset="146839.3271">24476 13734 41 0,'0'10'20'0,"3"-1"-23"16,1 7 38-16,-1 3-33 16,-3 12 1-16,0 13 2 15,-3 9 0-15,-1 13-6 16,-3 19 1-16,0-4 4 16,0 4 0-16,0 0-1 15,-4-16 1-15,4 6-1 16,0-9 1-16,0-7-2 15,0-8 1-15,0-14-1 16,0-5 0-16,0-14 0 16,-4-8 0-1,1-7-1-15,-1-13 0 16,1-5-4-16,-4-10 1 16,3-4-6-16,4-2 1 15,3-10-7-15,11 7 0 0,8-10-4 16,2-12 0-16</inkml:trace>
  <inkml:trace contextRef="#ctx0" brushRef="#br0" timeOffset="147345.3061">24913 13669 41 0,'-17'43'20'0,"6"20"-24"16,7-38 36-16,-3 10-31 15,0 9 0-15,-3 9 2 16,-1 13 1-16,1 9-4 16,-5 3 0-16,1-9 3 15,-3-6 0-15,3-3 0 16,-1-13 0-16,1-10-1 16,4-8 0-16,3-14-1 31,3-8 0-31,4-14-1 0,7-5 0 15,4-13 0-15,-1-4 0 16,1 1-1-16,3-3 1 16,0 3 0-16,0 6 0 0,0 6-1 15,4 7 1-15,0 12 0 16,-4 9 0-16,0 10 0 16,-3 3 0-16,-4 0 1 0,-4 1 0 15,-3-1 1-15,-3 0 0 16,-4 0 0-16,-4 0 0 31,0-3 0-31,-3-3 0 0,0-7-1 16,0 1 0-16,-4-7-1 15,1-6 1-15,-1-3-4 16,4-3 1-16,3-4-5 16,4 1 1-16,14-4-6 15,0-2 1-15,4-4-5 16,7 0 0-16</inkml:trace>
  <inkml:trace contextRef="#ctx0" brushRef="#br0" timeOffset="147694.5589">25132 14145 31 0,'-7'3'15'0,"10"32"-10"0,-6-19 24 0,-8 5-26 16,1 8 0-16,-1 8 3 15,0 7 1-15,1 0-8 16,3-3 1-16,3-3 4 15,8-4 1-15,6-9-3 16,1-3 1-16,0-6-2 16,3-7 1-16,0-9-2 15,3-6 1-15,1-7-1 16,3-5 1-16,4-1-1 16,0-3 1-16,-4 0-1 15,-4 0 0-15,-2 6-1 0,-1 10 1 16,-4 9 0-16,-3 0 1 15,-3 7-1-15,-1 2 0 16,-3 7 0-16,0 0 0 16,0 3 0-16,0 0 0 15,0 0-5-15,-3-4 1 16,3-2-6-16,0-7 1 0,3 1-6 16,8-16 0-16</inkml:trace>
  <inkml:trace contextRef="#ctx0" brushRef="#br0" timeOffset="148323.3014">25770 14183 35 0,'-28'12'17'0,"4"26"-13"15,13-29 28-15,-10 10-28 16,-4 0 0-16,4 6 2 15,-4 3 1-15,4 1-9 16,0-1 1-16,3 0 4 16,4 0 1 15,7-6-3-31,4-9 1 16,3-10-2-16,3-6 1 15,4-7-1-15,4-5 0 16,3-4 0-16,3-6 0 15,8-3 0-15,-4-1 0 16,0 7-1-16,1 4 1 16,-5-1 0-16,-3 12 0 15,1 14-1-15,-8 12 1 0,0 9 0 16,-4 6 1-16,-3 10 0 16,-3-3 0-16,-4 12 1 15,-4 7 0-15,-3 6 0 16,-14-4 1-16,-1 1 0 15,1-3 1-15,-4-7-1 0,1 0 0 16,-1-12-1-16,0-10 0 16,8-12 0-16,-5-9 0 15,12-13-2-15,3-7 0 0,3-9-1 16,7-3 1-16,8-3-1 16,3-3 0-16,7 3 0 15,11-10 0-15,7 1 1 31,10-7 0-31,7 7 0 16,4 2 0-16,0 7 0 0,-7 3 1 16,-4 3-3-16,-6 4 1 15,-5 2-6-15,1 1 1 16,-7-1-8-16,-1 1 1 16,1-1-5-16,-7 1 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03:58.0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21597 8802 26 0,'-3'0'13'0,"-8"25"-5"0,7-16 14 15,-3 1-21 1,-3 2 1-16,-1 7 0 0,-3 3 0 16,0 6-3-16,-11 16 1 15,-3 3 1-15,-7 3 1 16,7-3-5-16,-1-3 0 0,8-6-6 15,7-7 0-15</inkml:trace>
  <inkml:trace contextRef="#ctx0" brushRef="#br0" timeOffset="216.1277">21456 9059 28 0,'7'-28'14'0,"18"6"-4"0,-15 15 18 16,4 1-26-1,4-3 0-15,3 3 1 16,4-4 0-16,3 1-4 16,0-1 1-16,11 1 2 15,0 0 0-15,-4-1-4 0,-3 7 1 16,-4 3-7-16,-10 6 1 16,-8 7-5-16,-6-1 1 15</inkml:trace>
  <inkml:trace contextRef="#ctx0" brushRef="#br0" timeOffset="402.1054">21548 9178 30 0,'-11'10'15'0,"18"-23"-10"0,-3 7 23 16,3-7-27-16,0 4 0 16,10-13 1-16,5-3 0 15,-1 0-3-15,0 3 0 0,0 3 1 16,-3 3 1-16,-1 4-5 15,-3 5 0-15,-3 7-5 16,-7 7 0-16,-4 8-2 16,-4 7 1-16</inkml:trace>
  <inkml:trace contextRef="#ctx0" brushRef="#br0" timeOffset="1184.95">21608 9275 17 0,'-22'22'8'0,"12"-6"-4"0,10-16 13 15,-4 0-15-15,4 0 1 16,0-6 1-1,4-4 1-15,-1 1-6 16,8-4 1-16,0-2 4 16,3-1 0-16,3-3-2 15,1 3 0-15,0 7 0 16,-1 0 0-16,1 2-1 16,3 1 0-16,-3 3-1 15,-4 3 1-15,-4 3 0 0,-3 3 0 16,-7 4 0-16,-7 5 0 15,0 1-1-15,-3 6 1 16,-1-3-1-16,1 0 1 16,-1-7-1-16,4-2 1 15,3-4-1-15,1-3 1 16,3-9-1-16,3-4 0 16,4-5 0-16,4-4 0 15,7 0-1-15,-1-3 1 0,-3 10-1 16,-3 2 1-16,-7 4 0 15,-8 9 0 1,-7 3 0-16,1 7 0 16,-4 9 0-16,0 3 0 15,-4 3 0-15,0 0 1 16,1-3-1-16,3-3 1 16,0-3 0-16,3-3 1 0,0-4-1 15,4-5 1-15,4-1-1 16,3-3 1-16,7-3 0 15,3-6 0-15,5-7-1 16,-1-2 0-16,0-4 0 16,3 3 0-16,5 4-1 15,-5-1 0-15,-6 7-2 0,-11 6 1 16,-4 6 0-16,1 7 0 16,-4 2-1-16,-7 4 1 15,-1 3 0-15,-2 0 1 0,-1 3-1 16,1-3 1-16,-1 0 0 15,4-3 0-15,0-4 1 16,7-2 0-16,0-7-1 31,3 1 1-31,0-4 0 16,4-3 0-16,8-7-1 16,2-2 0-16,4-4 0 15,0-2 0-15,0 2 0 0,1 1 1 16,-1 2-1-16,-4 4 1 15,1 3 0-15,-1 0 0 0,-3 3-1 16,1 3 1-16,-5 3-4 16,1-3 0-16,-1 0-6 15,4 1 1-15,7-1-5 16,4-6 0-16</inkml:trace>
  <inkml:trace contextRef="#ctx0" brushRef="#br0" timeOffset="1620.6732">22056 8915 27 0,'3'-10'13'0,"18"-9"-7"15,-10 10 20-15,3-3-25 31,0 2 1-31,4-2 2 0,-1 2 0 16,1 1-5-16,-4 6 1 16,4 3 3-16,-4 0 0 15,-3 3-1-15,-1 9 1 16,-3-2-2-16,-3 2 1 16,-4 4-1-16,-4 3 1 0,-3 6-2 15,-3 3 0-15,-1-3-6 16,0 3 0-16,-3 4-6 15,4-4 0-15</inkml:trace>
  <inkml:trace contextRef="#ctx0" brushRef="#br0" timeOffset="1922.0157">22094 9031 27 0,'15'-7'13'0,"13"-8"-12"0,-21 8 15 15,7 1-16-15,-3-3 1 16,-1 3-1-16,-3 2 1 16,0 8-2-1,-7 2 0-15,0 6 0 16,-7 1 1-16,-3 9-1 16,-1 6 0-16,0 3 0 0,1 1 1 15,-1-4 1-15,1-3 1 16,3-3 0-16,3-3 0 15,1-3 0-15,-1-7 0 16,4-3 0-16,0-12 0 0,4 0-5 16,-1-7 1-16,1-3-6 15,-1-2 0-15</inkml:trace>
  <inkml:trace contextRef="#ctx0" brushRef="#br0" timeOffset="2121.0427">22084 8993 35 0,'-11'16'17'0,"-6"40"-17"0,13-34 29 0,-3 16-29 15,-7 9 1-15,-4 6 0 16,-3 4 0-16,0-4-1 16,0-3 0-16,0-6-3 15,14-3 1-15,3-4-6 16,4-8 0-16,11-17-2 0,17-6 0 15</inkml:trace>
  <inkml:trace contextRef="#ctx0" brushRef="#br0" timeOffset="2522.4782">22461 8814 34 0,'-7'16'17'0,"-46"78"-19"0,36-66 32 15,-4 7-30-15,-1 2 0 16,5-2 0-16,3-7 0 16,3-6 0-16,4-3 0 15,3-7 0-15,1-12 1 16,6-15-1-16,12-7 0 31,2-10 0-31,8-5 0 16,7-4 0-16,-1 0 1 0,8-6 0 15,-7 10 0-15,-7 5 1 16,-1 10 0-16,-2 7 0 16,-5 8 0-16,-3 11 1 15,-3 11 0-15,-1 7 0 0,-6 10 0 16,-4 2-1-16,-4 16 1 16,1 10-1-16,-1 9 0 15,-10 0-1-15,0-7 1 0,-7 4-6 16,-4-6 1-16,4-7-5 15,0-6 1-15,3-9-7 16,8-4 0-16</inkml:trace>
  <inkml:trace contextRef="#ctx0" brushRef="#br0" timeOffset="2846.8764">22384 9065 38 0,'-4'0'19'0,"22"6"-21"0,-15-6 30 0,12 0-28 16,2-3 1-16,4 3 0 15,0 0 0-15,-3 0-3 16,-4 3 0-16,-3 4-3 16,-4 5 1-16,-7 4-4 15,-4 3 0-15,-6 0-1 16,-4 3 0-16,0 0 4 15,-4-4 0-15,0 4 6 0,1 0 0 16,3-9 5-16,6-4 0 16,5-9 1-16,6-6 0 15,5-7-2-15,2-2 0 0,1-4-3 16,6 0 0-16,-6 3-5 16,-1-2 0-16,1 5-6 31,-4 4 1-31</inkml:trace>
  <inkml:trace contextRef="#ctx0" brushRef="#br0" timeOffset="3050.143">22310 9373 23 0,'-53'37'11'0,"35"-9"-5"0,18-24 14 16,0-1-17-16,0-3 0 0,0 0 1 31,0 0 0-31,7-3-6 0,0-4 1 0,4-2 3 31,6-1 0-31,1 1-5 0,0-7 0 0,-1 7-4 0,-3 3 1 16,1-1-4-16,-1 1 1 31</inkml:trace>
  <inkml:trace contextRef="#ctx0" brushRef="#br0" timeOffset="3398.7663">22243 9514 24 0,'-14'18'12'0,"6"-5"-5"0,8-10 21 0,0 0-26 15,0 0 0-15,4 1 2 0,0-1 1 16,-1 0-6-16,4-3 1 16,0 0 4-16,0-6 1 15,4-4-1-15,3-2 0 0,4-4-1 16,-4 0 0-16,0 1-1 15,-4 2 1-15,1 4-2 16,-4 2 1-16,-11-2-1 31,-3 0 1-31,-7-1-1 16,0 10 0-16,0 0-1 16,0 0 0-16,3 0 0 0,-3 0 1 15,4 3-2-15,-1 0 0 16,1 1-5-16,2 2 1 15,5-3-9-15,3 3 0 16,3-3-1-16,-3-15 0 16</inkml:trace>
  <inkml:trace contextRef="#ctx0" brushRef="#br0" timeOffset="4205.7614">23153 8890 31 0,'-11'-10'15'0,"8"13"-13"0,-1-3 29 0,1 3-30 15,-4 7 0-15,-8 2 0 16,-2 4 1-16,-11 9-3 16,-11 3 1-16,-4 13 0 31,-2 3 1-31,6 3-5 0,4-12 0 16,6-4-7-16,12-9 1 15</inkml:trace>
  <inkml:trace contextRef="#ctx0" brushRef="#br0" timeOffset="4404.3703">22994 9075 38 0,'-11'31'19'0,"-6"35"-20"16,10-47 31-16,0 15-29 16,-14 10 1-16,-1 0-1 15,1 6 1-15,0 0-3 16,3-3 1-16,4 3-1 15,0-2 0-15,7-11-6 0,4-5 1 16,3-14-6-16,3-11 1 16</inkml:trace>
  <inkml:trace contextRef="#ctx0" brushRef="#br0" timeOffset="4573.9562">23050 9238 35 0,'18'-44'17'16,"24"-35"-16"-1,-31 64 29-15,7-1-30 16,6-3 1-16,5 0 0 16,2-3 0-16,1 0-1 0,10 1 0 15,-3 2-1-15,4 3 0 16,-8 4-7-16,0-1 0 16,-7 10-3-16,-14 6 1 15</inkml:trace>
  <inkml:trace contextRef="#ctx0" brushRef="#br0" timeOffset="4922.2716">23202 9247 26 0,'-10'-12'13'0,"27"-35"-12"0,-6 31 21 16,3 0-21-1,4 0 1-15,3 1 0 16,0 2 1-16,0-2-4 15,0 5 1-15,-3 4 2 16,3 3 0-16,-10 3-1 16,-4 3 1-16,-11 9-1 15,-3 7 0-15,-3 3 0 0,-1 3 1 16,-3 0 0-16,-4 7 1 16,1-1-1-16,2-6 1 15,5-6-1-15,3-3 1 16,0-7-1-16,3-3 1 15,4-6-2-15,4-9 1 0,3-10-4 16,3-6 1-16,4-6-6 16,-3-13 1-16,0 6-7 15,-1-3 0-15</inkml:trace>
  <inkml:trace contextRef="#ctx0" brushRef="#br0" timeOffset="5107.3256">23439 8814 34 0,'0'13'17'0,"-18"34"-13"0,14-35 26 16,-3 14-28-16,0 11 1 0,-3 10 2 16,-4 10 0-16,-1 5-6 15,-6 7 0-15,0 0 4 16,-4-6 0-16,4 0-4 16,0-7 0-16,0 1-6 15,7-4 1-15,0-12-8 0,3-10 1 16</inkml:trace>
  <inkml:trace contextRef="#ctx0" brushRef="#br0" timeOffset="5285.6493">23139 9520 35 0,'0'-6'17'0,"10"9"-12"0,-3 0 27 0,0-3-28 32,4 3 0-32,3-3 0 15,4 3 1-15,3-3-7 16,4-3 1-16,-1-6 0 15,8-4 0-15,7 1-8 16,3 2 1-16,4-9-6 0,-4-9 1 31</inkml:trace>
  <inkml:trace contextRef="#ctx0" brushRef="#br0" timeOffset="5708.1439">23816 8915 43 0,'-21'25'21'0,"-4"34"-25"0,18-40 39 0,0 9-35 16,-4 13 0-16,1 6 0 0,-4 0 0 15,0 10 0-15,-4-7 1 16,0-3-1-16,4-3 0 16,0-10 0-16,4-9 1 15,6-9-1-15,8-13 0 16,6-12-1-1,1-19 1-15,6-16 0 16,1-25 0-16,7-3-1 16,3-4 1-16,4 7 2 15,-1 0 0-15,12 7 1 16,3 2 0-16,0 16 0 0,-1 6 1 16,1 10 0-1,-7 9 0-15,-4 10-2 0,-6 15 1 16,-8 7-2-16,-4 9 1 0,-3 6-1 15,-6 7 0-15,-1 5 0 16,-4 14 1-16,-3 2-4 16,-7 4 0-16,-4 2-5 15,-3-2 0-15,-3-4-8 32,-1-9 0-32,-3-6-2 0,0-9 1 15</inkml:trace>
  <inkml:trace contextRef="#ctx0" brushRef="#br0" timeOffset="6039.6289">23823 9225 30 0,'-7'-16'15'0,"25"-2"-11"0,-11 11 26 0,7 4-29 16,-4 0 0-16,12-3 0 16,2 3 1-16,5-4-2 15,-1 4 0-15,-4 0-1 16,-6 0 0-16,-7 9-4 0,-8 7 0 15,-6 3-4 1,-11 2 0-16,-4 1 0 0,-3 6 0 16,-4-3 6-16,0 0 1 15,4 0 6 1,0-3 1-16,7-3 4 16,0-1 0-16,7-2 1 15,0-4 0-15,3-3-4 16,4-6 1-16,0 0-4 15,7-9 1-15,4-7-5 16,3-2 0-16,0-8-7 0,0-2 1 16,7 3-5-16,0-9 0 15</inkml:trace>
  <inkml:trace contextRef="#ctx0" brushRef="#br0" timeOffset="6221.5189">23989 8908 46 0,'-25'16'23'0,"-7"41"-24"15,29-42 44-15,-4 20-41 16,-7 15 0-16,0 19 0 16,-4-3 1-16,0 6-4 15,1-3 0-15,3 0-3 0,7 0 0 16,3-6-9-16,8-10 1 16,3-12-3-16,0-23 0 31</inkml:trace>
  <inkml:trace contextRef="#ctx0" brushRef="#br0" timeOffset="6404.4599">24377 8846 55 0,'3'0'27'0,"26"9"-37"15,-19-9 57-15,4 3-47 16,18-3 0-16,0 0 1 0,7-6 0 0,-1-3-2 15,1-1 0-15,-3-2-6 16,-5 5 0-16,-2 1-8 16,-1 0 0-16</inkml:trace>
  <inkml:trace contextRef="#ctx0" brushRef="#br0" timeOffset="6598.0869">24677 8614 45 0,'-39'47'22'0,"18"22"-23"16,14-54 34-16,0 14-33 16,0-1 0-16,0 3-1 15,-8 1 1 1,5 2-4-16,-4 4 1 16,0 2-5-16,0 4 0 0,-1-3-5 15,1 0 1-15</inkml:trace>
  <inkml:trace contextRef="#ctx0" brushRef="#br0" timeOffset="6757.4152">24342 9278 27 0,'-18'0'13'0,"11"-6"1"16,7 6 21-16,0 0-31 15,3-6 1-15,5 0 3 16,2-4 0-16,4-2-10 16,7-10 0-16,4 0 7 15,10-3 0-15,8 3-5 16,-1-3 0-16,0-4-8 15,-3 4 0-15,0 3-7 16,-4 4 0-16</inkml:trace>
  <inkml:trace contextRef="#ctx0" brushRef="#br0" timeOffset="6956.7378">24811 8855 48 0,'-18'22'24'0,"-10"3"-23"0,17-15 39 0,-6 12-39 15,-15 3 0-15,-14 15 0 16,0 11 1-16,0 5-3 0,-3 4 1 16,3-1-4-16,4-6 0 15,7-9-5-15,6-6 0 32,8-7-6-32,11-9 1 15</inkml:trace>
  <inkml:trace contextRef="#ctx0" brushRef="#br0" timeOffset="7457.4364">24388 9373 27 0,'3'-13'13'0,"4"13"-3"16,-7 0 18-16,0 6-27 15,0 4 1-15,-3 2 2 16,-4 4 0-16,-1 3-5 16,-2 6 1-16,-1 0 2 15,1-3 0-15,-1-3 0 16,4-1 0-16,0-5-1 0,3-7 1 0,4-6-1 15,4-6 1-15,3-7-1 16,7-9 1-16,4 7-1 31,3-4 1-31,0-3-1 16,11-3 1-16,7 0-1 16,-8 6 0-16,1 3 0 15,-4 4 0-15,-3 2 0 16,-4 4 0-16,-3 3 0 15,-7 6 0-15,-4 7-1 0,-7 5 1 16,-4-2 0-16,-7-1 0 16,-3 4 0-16,-7 3 0 15,-4 3-1-15,1 0 1 16,3-3-1-16,-1-1 0 16,8-2 1-16,0 0 0 0,4-7 1 15,3 1 1-15,0-4 0 0,7-3 0 16,0-3 1-16,0 0 0 15,3-3-2-15,4 0 1 16,-3 0-1-16,3-1 0 16,-4 1-2-16,4 0 1 15,0 0-4-15,7 0 0 16,4-3-10 0,3-7 0-16,7 7-6 15,-3-10 0-15</inkml:trace>
  <inkml:trace contextRef="#ctx0" brushRef="#br0" timeOffset="8327.8639">25277 8752 28 0,'-22'9'14'0,"22"38"-5"16,-3-34 13-16,-1 5-21 16,1 8 0-16,-4 5 0 15,-4 0 0-15,-3 4-2 0,0-4 1 16,3-3 0-16,1-6 1 15,3-9-1-15,3-10 1 32,4-9-1-32,7-10 0 0,7-9 0 15,8-3 0-15,2-13 0 16,1-6 1-16,3 0 0 16,0 3 1-16,4 6-1 15,-7 7 1-15,-1 6 0 16,-2 9 1-16,-1 4-1 15,0 9 0-15,-7 9-1 16,-3 3 0-16,-4 10 1 16,-7 6 0-16,-7 3-1 15,-4 1 1-15,-3 2-6 16,-4 3 0-16,4-2-5 0,0-1 0 31</inkml:trace>
  <inkml:trace contextRef="#ctx0" brushRef="#br0" timeOffset="8510.3431">25308 8971 26 0,'-14'-6'13'0,"32"-10"-1"0,-11 13 8 16,0-3-19-16,3 0 0 16,5-4 0-16,-1 7 0 15,0 0-2-15,0 3 0 16,-3 3-3-16,-4 3 1 0,-4 7-6 15,-3-1 1-15,-7 1-1 16,0 3 0-16</inkml:trace>
  <inkml:trace contextRef="#ctx0" brushRef="#br0" timeOffset="8660.4745">25291 9087 27 0,'-22'0'13'0,"37"-9"-11"0,-12 6 27 16,4-4-28-16,0-2 1 15,0 0 0-15,4-1 0 16,3 1-3-16,0-4 0 15,4 4 2-15,-1 2 0 0,-3 1-6 16,1 6 0-16,-1 0-5 16,-4 3 1-16</inkml:trace>
  <inkml:trace contextRef="#ctx0" brushRef="#br0" timeOffset="9288.5628">25160 9351 38 0,'-35'12'19'0,"35"-21"-23"0,7 2 33 16,3-2-29-16,8-4 1 0,10-5 0 15,1-1 1-15,-1-6-3 16,-4 0 1-16,1 0-3 16,-4 3 0-16,-3 3-3 15,0 6 0-15,-4 4-3 16,-4-1 1-16,-3 4 0 15,0 6 0-15,-7 3 6 0,0 7 1 16,-3 2 3-16,-1 7 1 16,-3 6 3-16,0 13 0 15,-3-4-2-15,-1 1 1 16,0 2-3 0,-3-2 0-16,4-1-2 15,-1-5 0-15,4-4-3 16,0-3 1-16,4-7 0 15,3-5 0-15,3-4 0 16,4-6 1-16,0-6 0 16,4-4 1-16,-1-2 0 0,4-1 1 15,4-2 0-15,0-1 1 16,-1-3 0-16,1 3 1 16,-4 1 0-16,-3 2 0 15,-4 1-1-15,-4 5 1 0,-3 4-2 16,-7 6 1-16,-3 4-1 15,-4 5 0-15,-4 1 0 16,0 2 1-16,-10 4 1 31,-4 3 0-31,-3 6 3 0,0-3 0 16,0 7 0-16,13-7 1 16,5 0-1-16,6-6 0 15,8-7-1-15,13-2 0 16,11-10-3-16,8-6 0 15,-1-4 0-15,7-6 0 16,4-2-5-16,3-4 0 16,8 0-9-16,13-3 0 0,8 3-5 15,-1-3 1-15</inkml:trace>
  <inkml:trace contextRef="#ctx0" brushRef="#br0" timeOffset="9527.7613">25897 8843 48 0,'-53'31'24'0,"61"-25"-32"0,-1-9 41 15,3 0-31-15,11-6 0 16,8-1 0-16,2 1 1 15,8-4-4-15,0 1 0 16,3-1-5-16,1 1 1 16,-8-1-8-16,0 4 0 0</inkml:trace>
  <inkml:trace contextRef="#ctx0" brushRef="#br0" timeOffset="9694.5691">26183 8767 31 0,'-67'32'15'0,"14"18"-5"0,36-34 19 15,-8 5-28-15,0 8 0 32,-3 8 0-32,-7 4 0 15,-1 6-3-15,1-3 1 16,3-6-3-16,11-4 0 16,7-9-7-16,11-9 0 0</inkml:trace>
  <inkml:trace contextRef="#ctx0" brushRef="#br0" timeOffset="9894.7258">25957 9018 35 0,'0'0'17'0,"7"-3"-10"0,-7 3 27 15,4 3-33-15,0 7 0 16,-4 5 0-16,-4 10 1 16,0 7-2-16,-3 5 0 15,-3 4 0-15,3-3 0 16,0-4-4-16,0-2 0 0,3-7-6 15,1-3 0-15,6-7-3 16,4-15 0-16</inkml:trace>
  <inkml:trace contextRef="#ctx0" brushRef="#br0" timeOffset="10039.4503">26007 9106 40 0,'3'-22'20'0,"4"9"-24"0,0 7 40 0,0 0-36 16,4 0 0-16,3-1 1 15,0 4 1-15,0 0-4 16,-3 0 0-16,0 3-5 16,-4 3 1-16,-4 10-5 15,-6 2 0-15</inkml:trace>
  <inkml:trace contextRef="#ctx0" brushRef="#br0" timeOffset="10360.677">25940 9448 27 0,'-21'28'13'0,"6"-12"-4"0,15-16 18 15,0 0-25 1,0 0 1-16,0-7 1 16,4 1 1-16,7-3-5 15,3-1 0-15,3 1 4 16,12-4 0-16,-1-2 0 16,-4 2 0-16,1 1-2 15,-4 2 1-15,-3 4-1 16,-7 6 0-16,-4 6-1 15,-4 0 1-15,-6 4-1 0,-4 6 1 16,-4-1 0-16,0 4 0 16,-3 0-1-16,4-3 1 15,-1-4-1-15,8-3 0 0,-1-2 0 16,4-4 0-16,7-3-8 16,4-6 1-16,6-4-9 15,15-2 1-15,7-10-3 16,-4-13 1-16</inkml:trace>
  <inkml:trace contextRef="#ctx0" brushRef="#br0" timeOffset="10560.974">26652 8868 53 0,'-14'-3'26'0,"21"-4"-37"15,0 1 55-15,7 0-44 16,8-1 0-16,9-2 1 16,5 0 0-16,6-4-5 15,-7-6 0-15,-3 4-6 0,-4-1 0 16,4 3-4-16,-7-2 0 0</inkml:trace>
  <inkml:trace contextRef="#ctx0" brushRef="#br0" timeOffset="10729.6615">26871 8824 43 0,'-35'28'21'0,"3"28"-27"16,18-37 39-16,-7 9-33 31,0 4 0-31,3 12-2 0,-3 3 0 16,0 0-2-1,3 3 0-15,0-9-8 0,8-1 1 16,3-11 0-16,3-10 0 15</inkml:trace>
  <inkml:trace contextRef="#ctx0" brushRef="#br0" timeOffset="11045.5907">26677 9253 25 0,'11'-34'12'0,"38"-4"-9"15,-35 26 25-15,4-4-26 0,-1-3 1 16,5 4 0-16,-1 2 1 16,0 4-6-16,-3-4 1 15,-8 4 0-15,-3 2 0 16,-7 7-3-16,-7 0 0 0,-7 7 0 31,-4 2 0-31,-10 4 1 16,-4 5 1-16,1 4 5 15,-1 7 1-15,0 5 3 16,0 7 0-16,1 0 3 16,-1-7 1-16,4-3-1 15,7-2 1-15,6-4-3 0,5-3 0 16,6-7-3-16,8-2 1 15,10-7-3-15,11-6 0 16,10-6-3-16,14 0 0 16,8-4-7-16,3-2 0 0,0-7-10 15,0 0 0-15</inkml:trace>
  <inkml:trace contextRef="#ctx0" brushRef="#br0" timeOffset="11527.1769">27174 8949 44 0,'-7'-6'22'0,"29"-10"-21"0,-12 10 24 15,18 0-24-15,8-1 0 16,10-2 0-16,3-4 1 15,-3 1-5-15,0-4 0 0,0 7-4 16,-8-1 1-16,-9 1-6 16,-5 9 0-16</inkml:trace>
  <inkml:trace contextRef="#ctx0" brushRef="#br0" timeOffset="11696.0806">27376 9043 36 0,'-64'25'18'0,"-3"7"-22"0,53-29 31 15,0 9-27 1,0 1 0-16,3-4-5 16,1-2 1-16,2-1 1 15,1 0 0-15,4 0-6 16,3-2 0-16,3-4-1 16,1 0 1-16</inkml:trace>
  <inkml:trace contextRef="#ctx0" brushRef="#br0" timeOffset="12060.6387">27206 9206 23 0,'-3'29'11'0,"-11"5"-11"0,10-21 24 16,-3 2-20-16,0 7 0 16,0-3 2-16,-4-3 0 15,4-1-8-15,0-5 0 0,4-4 5 16,3-6 0-16,7-6-2 16,0 0 0-16,3-4-1 15,4-2 0-15,8-4 0 16,2 0 0-16,5 1 0 15,-5 2 1-15,-6 7 0 16,0 3 0-16,-8 6 0 16,-6 3 1-1,-8 3 0-15,-6 7 1 16,-5 0 0-16,1 6 1 16,0-7-1-16,0 1 1 0,4 0-1 15,-1-4 0-15,4 1-1 16,0-4 0-16,7-2-1 15,0-4 0-15,7-3-1 16,11-3 1-16,3-7-6 0,10-6 0 16,8-9-5-16,4-9 1 15,-5 2-6-15,8-11 0 16</inkml:trace>
  <inkml:trace contextRef="#ctx0" brushRef="#br0" timeOffset="12361.0075">27605 9046 36 0,'-32'29'18'0,"14"-4"-17"0,15-16 31 0,3-3-30 31,0 1 0-31,0-7 3 16,3-3 0-16,8-10-6 16,7-3 1-16,3 1 3 15,7-1 0-15,0 0-2 0,1 1 1 16,9 2-2-16,-2 7 1 0,2-1-2 15,-2 7 1-15,-5 0 0 16,-2 7 1-16,-8-1-1 16,-4 3 1-16,-6 7 0 15,-4 0 0-15,-10 3-1 16,-1-1 1-16,-7 1-4 16,-3 0 0-16,-3-10-6 0,-11-2 1 15,6-1-7-15,5-9 1 16</inkml:trace>
  <inkml:trace contextRef="#ctx0" brushRef="#br0" timeOffset="12547.6859">27778 8883 29 0,'0'-3'14'16,"0"19"-4"-16,0-10 19 0,-7 7-26 31,0 9 0-31,-7 0 1 16,-8 12 1-16,-6 10-7 15,-4 12 1-15,-3 4 4 16,-7 3 0-16,-4-4-5 16,-3-9 1-16,-4-6-5 15,10-9 1-15,15-7-8 16,14-9 1-16</inkml:trace>
  <inkml:trace contextRef="#ctx0" brushRef="#br0" timeOffset="12997.0694">27668 9197 37 0,'0'6'18'0,"-7"29"-21"0,4-23 29 0,-4 10-25 0,-4 0 0 31,1 3 0-31,-1-3 1 16,0-3-3-16,4-3 1 0,4-4 0 15,3-2 1-15,0-4-1 16,7-3 1-16,3-12-1 15,5-4 0-15,2-3 0 16,1-6 1-16,3 4-1 0,0-4 0 16,-3 3 0-16,-4 3 0 15,-3 4 0-15,-4 5 1 16,-4 10-1-16,-3 4 0 16,-3-1 0-16,-1 3 0 0,-3 4 1 15,0 0 0-15,0-1 0 16,0 1 1-16,3-1-1 15,1-2 1-15,-1-1-1 32,1-6 1-32,3 7-2 15,0-4 1-15,0-3-1 16,0 3 0-16,0 0 0 16,0 1 1-16,0-1-1 0,0-3 1 15,0 3-3-15,0 1 0 16,3-1-7-16,1-3 1 15,3 0-5-15,-7-9 1 16</inkml:trace>
  <inkml:trace contextRef="#ctx0" brushRef="#br0" timeOffset="15146.8278">8230 12744 29 0,'-28'-4'14'0,"63"-68"0"0,-24 53 14 16,7-12-27-16,6-7 1 0,4-2 0 0,8-1 0 16,-1 3-3-16,18 1 1 15,3 2 1-15,1 4 1 16,-8 6-7-16,-3 6 1 15,-7 6-7-15,-7 10 1 0,-11 9-2 32,-11 7 1-32</inkml:trace>
  <inkml:trace contextRef="#ctx0" brushRef="#br0" timeOffset="15393.7309">8555 12640 25 0,'-74'75'12'0,"31"-9"-5"0,36-53 22 15,4 5-28-15,-1-5 1 16,8-4 1-16,6-5 0 15,5-11-4-15,6-5 1 16,10-7 2-16,5-3 0 0,-1-9 0 16,-10 2 0-16,-8 4-1 15,-3 10 1-15,-10-1-2 16,-4 7 1-16,-7 2 0 16,-14 7 0-16,0 7 0 0,-1-4 1 31,5 0-5-31,3-3 0 15,0-3-6-15,7-10 0 16,3-3-3-16,11-12 0 16</inkml:trace>
  <inkml:trace contextRef="#ctx0" brushRef="#br0" timeOffset="15630.488">8788 12515 29 0,'-4'81'14'0,"-17"45"-7"16,14-98 25-16,0 9-29 15,0 10 0-15,-7 7 4 16,0 5 1-16,-4 1-8 16,-3-1 0-16,-7-2 5 0,-1-13 1 15,5-13-1-15,2-6 0 0,1-9-3 16,4-10 1-16,3-12-2 16,3-13 0-16,4-9-6 15,7-16 1-15,7-3-7 16,14 3 1-16,14-3-6 15,11 0 0-15</inkml:trace>
  <inkml:trace contextRef="#ctx0" brushRef="#br0" timeOffset="16128.6878">9021 12402 45 0,'-18'3'22'0,"28"-9"-29"0,-2 2 39 0,6 4-32 16,10-6 1-16,5 0 0 16,6-7 0-16,4 1-1 0,3-4 1 15,-3 0-4-15,-7 1 1 16,-1 2-5-16,-6 4 1 16,-4 6-2-16,-7 3 1 15,-7 6-2-15,-3 3 1 16,-8 7 6-1,-6 0 0-15,-15 6 6 16,-10 12 1-16,-11 7 2 16,4 6 0-16,3-3 1 15,7-10 1-15,7-5-3 16,8-4 1-16,10-3-3 16,14-7 0-16,10-2-1 15,12-1 0-15,2-5-2 16,8 2 0-16,-4 7 1 0,-3-4 0 15,-7 1 0-15,-4 3 0 0,-3 5 0 16,-8 8 0-16,-3 2 0 16,-3 4 0-16,-4 5-1 15,-7 4 1-15,-7 6-1 16,-8 1 1-16,-9-4-3 16,-5-4 1-16,-2-8-8 0,6-16 1 15,7-19-8-15,4-13 0 31,0-18-2-31,3-19 0 16</inkml:trace>
  <inkml:trace contextRef="#ctx0" brushRef="#br0" timeOffset="16280.9307">9080 12784 36 0,'18'-3'18'0,"14"19"-16"0,-25-10 34 0,4 7-33 16,-1-1 1-16,4 7 0 15,0 0 1-15,4 0-7 16,0-7 1-16,-1-2-1 15,4-1 1-15,4-9-8 16,-4-6 0-16,4-10-5 16,3-6 1-16</inkml:trace>
  <inkml:trace contextRef="#ctx0" brushRef="#br0" timeOffset="16440.8427">9472 12615 36 0,'-14'56'18'0,"-4"23"-22"15,18-60 31-15,-3 6-27 32,3 6 1-32,0-6 0 15,0-6 0-15,0-7-6 0,3-5 0 16,8-14-4-16,3-8 0 16</inkml:trace>
  <inkml:trace contextRef="#ctx0" brushRef="#br0" timeOffset="16714.5717">9677 12364 36 0,'10'35'18'0,"-17"93"-16"0,7-90 29 0,0 9-29 16,-7 12 1-16,4 1 4 16,-1 12 0-16,1 13-7 15,-8-1 1-15,4-8 6 16,-4-4 1-16,1-9-2 15,-4-7 1-15,0-9-3 16,-1-13 1-16,5-8-2 0,-1-14 0 0,1-12-6 16,3-9 1-16,3-16-8 15,4-19 1-15,7-6-9 16,7-10 1-16,18 0-2 16,0-2 0-16</inkml:trace>
  <inkml:trace contextRef="#ctx0" brushRef="#br0" timeOffset="17041.0494">10061 12549 48 0,'-39'41'24'0,"22"22"-27"15,13-51 49-15,4 1-43 16,0 2 0-16,7 1 1 15,0-7 1 1,7 4-5-16,4-4 0 16,3-2 4-16,7-1 0 15,11-3-2-15,4-3 1 16,3-9-1-16,3-10 1 0,-7-6-2 16,-3-10 1-16,-4-6-1 15,-3-6 0-15,-7 7-1 16,-4-4 1-16,-7 3-3 15,-7 0 0-15,-3 4-6 16,-4 2 1-16,-4 4-7 16,-6 6 1-16,-1-4-6 15,0 11 0-15</inkml:trace>
  <inkml:trace contextRef="#ctx0" brushRef="#br0" timeOffset="17227.9289">10333 12223 29 0,'-21'25'14'0,"24"13"-3"0,-3-23 19 16,0 7-28-16,4 19 0 16,-8 12 0-1,1 13 1-15,-1 0-4 16,-3-3 0-16,0-4 2 0,0-2 1 16,0-10-5-16,0 0 1 0,0-6-7 15,0-7 1-15,3-9-4 16,-3-9 0-16</inkml:trace>
  <inkml:trace contextRef="#ctx0" brushRef="#br0" timeOffset="17481.8647">10061 12860 40 0,'-10'25'20'0,"17"15"-17"0,-4-21 39 16,4 6-39-16,0 10 1 15,0 2 3-15,0-2 1 16,4-1-8-16,3-5 0 15,4-7 6 1,3-22 1-16,7-10-3 16,4-6 1-16,-4-9-2 15,4-9 0-15,-4 3-2 16,0-4 0-16,1 1-9 16,-5-1 0-16,1 1-10 15,7 5 1-15,-4 1-3 0,0-10 0 16</inkml:trace>
  <inkml:trace contextRef="#ctx0" brushRef="#br0" timeOffset="17842.5068">10954 12533 46 0,'-7'7'23'0,"53"2"-23"0,-36-3 44 15,4 1-42-15,4-1 0 16,3-3 0-16,4-6 1 16,3-7-5-16,0-5 0 15,0-4-3-15,-3-6 0 16,7 3-7-16,-7 0 0 16,-1 6-3-16,-3-2 0 0</inkml:trace>
  <inkml:trace contextRef="#ctx0" brushRef="#br0" timeOffset="18019.4935">11074 12286 30 0,'-36'31'15'0,"12"19"-15"15,17-22 26-15,-4 16-25 32,-3 13 0-32,0 5 0 15,-4-8 0-15,4-4-4 0,4-3 1 16,2-6-5-16,5-4 0 15,6-5-3-15,1-13 1 16</inkml:trace>
  <inkml:trace contextRef="#ctx0" brushRef="#br0" timeOffset="18414.8372">11010 12885 38 0,'0'28'19'0,"-3"31"-23"16,-1-43 39-16,-3 19-34 15,0 5 0-15,-4 1 3 16,1 6 1-16,-4-6-6 16,0-3 1-16,3-7 2 15,0-6 1-15,1-6 0 16,10-10 0-16,0-9-2 0,7-9 0 16,0-16-1-16,4-16 1 15,3-15-1-15,3-4 1 16,1-9-1-16,3 6 0 15,4-3 1-15,0 4 0 16,3 2 0-16,0 16 1 16,0 13 1-16,-3 9 0 0,-4 9 1 15,0 16 0-15,-3 10-1 16,-8 3 1-16,-2 12-1 16,-5 10 0-16,-3 5-2 15,-3 17 1-15,-5 0-3 16,-2 9 1-16,-1-7-4 15,-3 1 0 1,0-7-6-16,3-2 0 16,1-10-7-16,3-10 1 0,3-15-2 15,1-13 1-15</inkml:trace>
  <inkml:trace contextRef="#ctx0" brushRef="#br0" timeOffset="18700.4386">11067 12976 30 0,'3'-26'15'0,"18"30"-16"16,-10-4 28-16,-1-4-26 16,5 4 0-16,-1 0-1 0,0 7 1 15,-4 2-5-15,-3 4 1 16,-3 9-3-16,-4 9 0 16,-4 3-2-1,-6 4 1-15,-4 3 4 16,-4-7 0-16,0-5 7 15,4-4 0-15,0-10 5 16,4-2 1-16,3-4 2 16,3-9 0-16,4-6-4 15,11-3 1-15,6-10-8 0,8-9 0 16,7-4-11-16,21-2 0 16,10-13-4-16,-6 0 0 15</inkml:trace>
  <inkml:trace contextRef="#ctx0" brushRef="#br0" timeOffset="19296.7061">11553 12916 24 0,'-17'44'12'0,"34"9"-7"15,-9-43 16-15,2 5-19 16,4-5 1-16,7-10 2 15,1-10 1-15,2-9-7 16,1-2 0 0,0-8 5-16,-4-2 0 15,-4 0-1-15,-6 2 1 0,-4 7-1 16,-7 4 0-16,-3 5 0 16,-8 4 0-16,-7 5-1 15,-6 11 0-15,-1 5-1 16,0 7 0-16,4 0-1 15,0 0 0-15,3-4-3 16,8 1 1-16,3-6-6 0,7-4 1 16,7-6-6-16,7-6 0 15</inkml:trace>
  <inkml:trace contextRef="#ctx0" brushRef="#br0" timeOffset="19493.6085">12171 12464 29 0,'-18'19'14'0,"4"16"-9"16,3-20 19-16,-6 14-24 15,-4 5 1-15,-4 4-1 32,-3-1 1-32,0 4-3 15,-8 0 0-15,5-7-3 0,6-2 1 16,0-10-5-16,11-3 0 15</inkml:trace>
  <inkml:trace contextRef="#ctx0" brushRef="#br0" timeOffset="19650.1978">11942 12803 26 0,'24'-12'13'0,"15"8"-8"16,-28-2 20-16,3 3-23 16,3 0 0-16,1 0 1 15,0-4 0 1,-1 1-4-16,1 0 0 0,0-3-1 0,-4-1 1 15,-4 4-8-15,1 9 1 32,-1 0-2-32,-3 10 0 15</inkml:trace>
  <inkml:trace contextRef="#ctx0" brushRef="#br0" timeOffset="19833.6691">11973 12966 28 0,'-63'13'14'0,"6"2"-8"0,54-11 28 16,3-4-31-16,0 3 1 15,10-13 2-15,4 1 1 16,8-1-9-16,9-2 1 0,1-4 5 16,3-3 0-16,-3-3-5 15,0 0 0-15,0 1-7 16,-1 2 1-16,1 3-7 16,0 3 1-16</inkml:trace>
  <inkml:trace contextRef="#ctx0" brushRef="#br0" timeOffset="20167.2348">11740 13327 31 0,'-21'0'15'0,"28"3"-7"16,0-9 22-16,8-4-27 16,-1-2 0-16,17-7 3 15,8-3 0-15,0-3-8 16,7-3 1-16,-4-1 4 15,-3-2 1-15,-7 0-6 0,-4-4 0 16,0 7-7-16,0 3 0 16,-3 6-4-16,0-3 0 0</inkml:trace>
  <inkml:trace contextRef="#ctx0" brushRef="#br0" timeOffset="20327.2803">12051 12966 29 0,'-25'16'14'0,"8"28"-17"16,10-32 21-16,-1 13-19 15,-2 4 0-15,-4 5-5 16,0 4 1-16,0-7 1 16,-4 0 0-16</inkml:trace>
  <inkml:trace contextRef="#ctx0" brushRef="#br0" timeOffset="20717.668">11896 13380 34 0,'-7'0'17'0,"7"-6"-18"16,0 6 31-16,3-6-27 16,4-4 0-16,11-2 2 15,-1-4 0-15,5-6-6 16,6 0 0-16,4 0 5 15,-4 0 0-15,-3 6-2 16,-4 1 0-16,-4 5-1 16,1 4 0-16,-7 12 0 15,-4 7 0-15,-4 6-1 16,-3 3 1-16,-3 3-1 16,-8 3 1-16,-3 3-1 15,-4 4 1-15,-3-1 0 16,-4-5 1-16,4-8 0 15,4 1 1-15,3-6-1 0,3-3 1 16,4-10 0-16,3-3 0 16,8-6-1-16,6-7 0 0,8-3-5 15,7-6 0-15,-1-6-5 16,8-3 0-16,3-4-8 16,4-9 1-16,7-6-2 15,7-3 0-15</inkml:trace>
  <inkml:trace contextRef="#ctx0" brushRef="#br0" timeOffset="20964.7346">12404 12897 43 0,'-32'3'21'0,"50"-22"-28"0,-4 13 43 0,7-6-36 15,4-1 1-15,-1 1 0 16,1-4 0-16,3 0-3 31,0 1 0-31,-3-7-3 16,-4 0 1-16,-3 0-6 16,-1 3 1-16,-2 6-3 0,-1 4 0 15</inkml:trace>
  <inkml:trace contextRef="#ctx0" brushRef="#br0" timeOffset="21216.9331">12633 12819 27 0,'-32'37'13'16,"-17"26"-7"-16,35-38 25 0,-4 16-27 16,-7 6 0-16,1 3 3 15,3 0 1-15,3-12-9 16,4-4 0 15,21-5 7-31,0-7 0 16,7-7-2-16,0-8 1 15,7-11-3-15,4-5 0 0,0-7-2 16,3-12 1-16,0-3-3 16,-3-7 0-16,-4 1-3 15,0-7 1-15,-3 6-4 16,-4 0 0-16,0 1-4 16,0 2 0-16,4 4-2 15,-1-4 1-15</inkml:trace>
  <inkml:trace contextRef="#ctx0" brushRef="#br0" timeOffset="25053.2358">12764 12903 26 0,'-4'-12'13'0,"18"-35"-10"16,-7 31 24-16,7-9-25 15,4 0 0-15,3 3 1 0,11 6 1 16,3 4-5-16,7 9 1 0,-3 6 3 16,0 6 0-16,-7 7-1 15,-4 9 1-15,-3 9-1 16,-11 1 0-16,-4 9-1 16,-3 6 0-1,-3 3 1-15,-4 1 0 16,-4-4-1-16,-3 0 1 15,-3-12-1-15,-4-7 1 0,0-6-3 16,-1-6 0-16,1-3-4 16,0-7 1-1,-3-9-6-15,-5-16 1 0,5-9-5 16,-1-19 1-16</inkml:trace>
  <inkml:trace contextRef="#ctx0" brushRef="#br0" timeOffset="25288.751">13109 12345 27 0,'7'-15'13'0,"0"21"-2"0,-7 0 21 15,-3 10-29-15,-4 15 0 16,-7 26 3-16,-11 15 0 16,-10 9-7-16,-4 13 0 15,-7 19 5-15,-7 10 0 16,4-7-2-16,6-10 1 0,1-12-2 15,7-12 1-15,3-16-5 32,11-13 0-32,7-19-5 0,14-15 0 15,7-19-6-15,10-12 0 16</inkml:trace>
  <inkml:trace contextRef="#ctx0" brushRef="#br0" timeOffset="25838.2159">13540 12521 24 0,'-39'-10'12'0,"25"14"-5"0,10-1 12 16,-3 12-16-16,0 10 0 16,-4 10 3-16,1 6 0 15,-4 6-7-15,-4 3 0 16,8-6 5-16,3 3 1 15,3-13-2-15,0-5 0 16,4-11-1-16,4-8 1 16,3-4-1-16,4-6 0 0,3-9-1 15,0-7 1-15,7-3-1 16,4-3 1-16,-1-9-4 16,5-7 1-16,-5 4-2 0,-3 2 0 15,-3 7 0-15,-4 3 1 16,-3 7-1-16,-4 5 0 31,-4 4 2-31,-3 9 0 16,0 10 1-16,-3 2 1 15,3 4-1-15,-4 0 1 16,-3 3-3-16,0 3 1 0,4 0-6 16,-1 0 1-16,4 0-5 15,-3-6 1-15</inkml:trace>
  <inkml:trace contextRef="#ctx0" brushRef="#br0" timeOffset="26251.9891">13430 13023 27 0,'-24'31'13'0,"13"35"-8"0,7-51 20 16,-3 11-23-16,0 5 0 15,0 3 1-15,0 4 1 0,0 0-5 31,0-4 1-31,0-6 3 0,0-3 0 0,3-3-1 32,1-12 0-32,3-7-1 0,0-12 1 15,3-10-1-15,5 0 0 16,-1-12-1-16,3-10 1 16,1-12-1-16,3-10 1 15,4 9 0-15,-1 4 0 16,8 10 0-16,-4 2 0 15,4 10 1-15,-1 9 0 0,-2 9 0 16,-1 7 0-16,0 13-1 16,-3 5 0-16,-4 14 0 15,-7 15 0-15,-4 3 0 0,-3 9 0 16,-3-3-1-16,-1 1 1 16,-3-7-2-16,0 0 0 15,-4-3-5 1,4 0 0-16,0-10-7 15,4-9 1-15,-1-3-3 16,1-6 1-16</inkml:trace>
  <inkml:trace contextRef="#ctx0" brushRef="#br0" timeOffset="26520.9777">13483 13239 24 0,'11'-19'12'0,"24"-40"-10"16,-24 49 19-16,-1-2-19 15,4 5 1-15,0-2 0 16,-3 9 0-16,-4 0-4 16,-3 9 1-16,-4 10 4 15,-7 6 0-15,-1 0-1 0,-6 0 0 16,-3 1 0-16,-1-1 1 0,4-3-1 16,3-4 0-16,1-2-2 0,3-3 1 31,3-7-1-31,4-6 0 15,11-6-5-15,3-7 1 16,7-12-8-16,0 0 0 16,4-16-1-16,0-3 0 0</inkml:trace>
  <inkml:trace contextRef="#ctx0" brushRef="#br0" timeOffset="26705.5281">13797 12828 35 0,'-3'0'17'0,"13"-3"-17"15,-3 3 32-15,0-3-31 16,4-3 0-16,-1-4 1 0,5 1 0 16,-1-7-3-16,0 4 1 15,0-4-3-15,0 0 1 0,4 1-6 16,-8-1 0-16,-3 3-4 16,-3 4 1-16</inkml:trace>
  <inkml:trace contextRef="#ctx0" brushRef="#br0" timeOffset="26889.0001">13868 12643 26 0,'-18'6'13'0,"7"16"-5"0,8-12 23 15,-1 5-28-15,-3 1 0 16,0 3 1-16,4 6 1 16,-1-3-7-16,4 0 1 15,4 0 4-15,3-3 0 0,3-4-2 16,1-2 0-16,3-4-6 15,0 1 1-15,0-4-8 16,0 0 0-16</inkml:trace>
  <inkml:trace contextRef="#ctx0" brushRef="#br0" timeOffset="27104.6803">13875 13186 37 0,'-14'6'18'0,"24"-19"-18"0,-3 7 26 0,4-6-26 32,-1 2 1-32,5-9 0 15,2 1 1-15,-3-11-3 16,0 1 1-16,1 3-3 0,-5 6 0 16,1 4-6-16,-4-1 0 15,-4 3-2-15,-3 1 1 16</inkml:trace>
  <inkml:trace contextRef="#ctx0" brushRef="#br0" timeOffset="27305.9906">13847 12938 38 0,'-32'19'19'0,"-11"119"-7"16,36-101 39-16,0 4-49 16,4-3 0-16,3 6 1 15,3-4 1-15,4-5-5 16,8-4 0-1,2-6 3-15,11-3 1 0,4-12-1 0,7-4 0 32,14-9-4-32,0-10 1 15,0-6-9-15,3 1 0 0,4-11-7 16,-3-5 0-16</inkml:trace>
  <inkml:trace contextRef="#ctx0" brushRef="#br0" timeOffset="76994.7238">14728 12972 22 0,'4'-28'11'0,"-4"6"-3"0,4 19 12 0,-4 3-15 31,3 3 1-31,-3 4 3 15,0 11 1-15,-7 4-11 16,-4 16 0-16,-3 6 8 16,-7 0 0-16,-4 6-3 0,4-12 1 15,0-4-2-15,3-6 0 0,4-3-3 32,0-3 1-32,7-6-5 15,0-7 0-15,7-2-7 0,0-7 1 16,11-7-5-16,6-11 0 15</inkml:trace>
  <inkml:trace contextRef="#ctx0" brushRef="#br0" timeOffset="77345.3218">15102 12446 28 0,'-24'37'14'0,"17"-21"-10"15,7-16 21-15,0 3-24 16,-4-3 1-16,4 3 1 0,0-6 0 16,0 3-4-1,0 3 0-15,0-3 3 16,0 6 0-16,0-2-1 15,-3 2 0-15,-1 3 0 16,1 4 0-16,-4 6 0 0,-1-4 0 16,-2 4 0-16,-1 3 0 15,1-3 0-15,-4 3 0 16,-1 0-2-16,1-3 1 16,0-1-5-16,4-2 0 0,-1 0-6 15,8-1 0-15</inkml:trace>
  <inkml:trace contextRef="#ctx0" brushRef="#br0" timeOffset="77608.9684">15042 12681 31 0,'-10'6'15'0,"6"22"-9"0,4-15 21 15,0-1-26-15,-3 7 0 16,-1 9 1-16,1 7 0 31,-1 3-3-31,1 2 1 16,-1 1 1-16,1 6 1 0,3-6-5 16,0-7 0-16,3-5-7 0,4-7 0 15,4-13-1-15,-1-6 0 16</inkml:trace>
  <inkml:trace contextRef="#ctx0" brushRef="#br0" timeOffset="77790.2714">15275 12640 33 0,'11'-41'16'0,"28"7"-14"16,-29 21 32-16,8 1-32 16,0-1 0-16,3-3 0 31,0-5 1-31,7 5-3 15,0-3 0-15,1 3-1 16,-8 7 1-16,0 6-9 0,-3 3 1 16,-8 12-4-16,-3 4 1 15</inkml:trace>
  <inkml:trace contextRef="#ctx0" brushRef="#br0" timeOffset="78109.0314">15346 12734 22 0,'-35'19'11'0,"28"-35"-6"15,10 10 15-15,8-7-16 16,6-2 1-16,4-1 2 16,4-6 0-1,0-3-9-15,7 0 0 16,-4 0 6-16,-4 6 0 0,1 10-2 16,-7 5 1-16,-4 14-2 15,-7 9 1-15,-11 6 0 16,-3 6 1-16,-7 4 0 15,-3-1 0-15,-1 1 0 16,0-4 0-16,-3-3 0 16,7 0 0-16,0-9-1 0,0-3 0 15,3-7-1-15,4-6 1 16,7-9-2-16,4-9 0 16,3-4-5-16,3-10 1 0,5-11-7 15,-1-14 0-15,0-8-5 16,3 2 1-16</inkml:trace>
  <inkml:trace contextRef="#ctx0" brushRef="#br0" timeOffset="78288.1201">15568 12270 27 0,'4'0'13'0,"-8"28"-3"0,4-15 19 16,-3 12-26-16,-4 16 0 16,-4 12 3-16,-3 16 1 15,-4 3-8-15,-3 0 0 16,-4 0 5-16,4 0 0 0,0 1-2 15,-4-4 1-15,4-7-7 16,7-8 1-16,0-11-11 16,3-2 1-16,4-9-1 15,0-23 1-15</inkml:trace>
  <inkml:trace contextRef="#ctx0" brushRef="#br0" timeOffset="78445.7707">15226 13016 41 0,'-11'10'20'0,"29"-1"-19"15,-11-3 41-15,4 4-41 16,3 2 1-16,3 4 1 16,5-3 0-16,-1-4-7 15,7-6 0-15,0-6-5 16,0-6 1-16,8-7-6 0,-5 0 1 16</inkml:trace>
  <inkml:trace contextRef="#ctx0" brushRef="#br0" timeOffset="78842.9755">15991 12468 44 0,'-14'84'22'0,"-35"48"-27"0,31-101 39 0,-3 16-34 15,-4 13 0-15,1 12 0 0,-4 3 1 16,-1-9-1-16,5-6 1 15,2-10-1-15,5-12 0 16,6-20-1-16,4-18 0 31,7-18-2-31,4-23 1 16,6-16-2-16,4-5 1 16,8-14 0-16,6-5 0 0,0-4 2 15,7 4 1-15,1 15 2 16,-5 12 1-16,5 17 1 15,-5 12 1-15,1 9 0 16,0 16 1-16,-4 16-2 0,-3 6 1 16,-4 9-2-16,-3 7 0 15,-8-1-1-15,-3 4 0 16,-3 3-5-16,-4 0 0 16,-4 6-7-16,-3 0 0 0,-3 0-5 15,-1-6 0-15</inkml:trace>
  <inkml:trace contextRef="#ctx0" brushRef="#br0" timeOffset="79027.8154">15903 12834 36 0,'0'-12'18'0,"50"-7"-15"16,-40 16 28-16,4-3-31 15,4 3 1 1,3-1 0-16,0 4 1 15,0 0-3-15,1 4 0 0,-5 2-4 16,-3 9 1-16,-7 4-7 16,-7 3 0-16</inkml:trace>
  <inkml:trace contextRef="#ctx0" brushRef="#br0" timeOffset="79180.0426">15886 13098 35 0,'-36'12'17'0,"29"-8"-14"0,7-4 26 16,4-4-28-16,3-8 0 0,7-1 0 15,4-2 1-15,-1-4-3 32,1-3 1-32,7-3-5 15,-4 0 1-15,0 0-7 16,0 0 0-16</inkml:trace>
  <inkml:trace contextRef="#ctx0" brushRef="#br0" timeOffset="79344.9147">16037 12715 35 0,'-24'25'17'0,"9"13"-13"0,12-25 26 16,-1 15-29-16,-3 6 1 15,-7 13 1-15,0 7 0 0,4-1-5 16,3 0 1-16,3 1-3 16,8-11 1-16,-1-8-9 15,8-7 1-15</inkml:trace>
  <inkml:trace contextRef="#ctx0" brushRef="#br0" timeOffset="79546.9052">16418 12480 52 0,'25'-25'26'0,"21"22"-32"0,-36-3 46 0,5 2-40 15,2-2 1-15,4 3-2 16,4-6 1-16,0 9-7 0,3-7 1 16,-3 4-8-16,-8 3 0 15</inkml:trace>
  <inkml:trace contextRef="#ctx0" brushRef="#br0" timeOffset="79693.811">16535 12339 39 0,'-14'22'19'0,"-15"31"-21"16,26-34 27 0,-4 31-32-1,3 7 0-15,-3-7-13 16,0-3 1-16</inkml:trace>
  <inkml:trace contextRef="#ctx0" brushRef="#br0" timeOffset="79862.5087">16309 12903 36 0,'-25'0'18'0,"18"0"-15"0,4-3 28 0,6 0-29 0,8-6 1 16,6-4 2-16,12 1 0 15,2-7-6-15,5 3 1 16,2-9-2-16,1-3 1 16,0-3-9-16,0-4 0 31,-4 10-4-31,-3-3 1 15</inkml:trace>
  <inkml:trace contextRef="#ctx0" brushRef="#br0" timeOffset="80015.8704">16806 12436 37 0,'-31'-6'18'0,"6"9"-19"16,18 6 35-16,-4 13-34 16,-6 4 1-16,-5 11 0 15,-2 4 1-15,-1-3-3 0,4-1 0 16,0-2-3-16,3-4 0 15,-3-3-5-15,3-3 0 16,4-3-2-16,4-6 0 16</inkml:trace>
  <inkml:trace contextRef="#ctx0" brushRef="#br0" timeOffset="80595.6208">16471 12863 27 0,'0'3'13'0,"4"9"-11"16,-4-5 25-16,0 2-26 15,-4 7 1-15,-3 6 0 16,0 6 1-16,-4 3-3 0,4 1 0 15,-3 2 2-15,-1-3 0 16,1-2 0-16,3-11 0 31,3 1-1-31,1-9 1 16,-1-7-1-16,4-3 0 16,7-10-1-16,4-8 1 0,3-11 0 15,7-2 0-15,-3 0 1 16,-1-1 1-16,8 4-1 15,0 0 1-15,-4 3 0 16,4 3 0-16,-1 3-1 0,-3 6 0 16,-3 7-1-16,-4 6 0 15,-3 3-1-15,-4 7 1 16,-7 2-1-16,0 1 1 16,-4 6 0-16,-3-1 0 0,-3 8-1 15,-1-1 1-15,0-3-2 16,1-4 1-16,-1-5-1 31,1-4 0-31,-1-6-1 16,4-3 1-16,0-9 0 15,3 3 0-15,4-7 0 0,0-2 1 16,4-1-1-16,3 3 0 16,0 1 0-16,0 2 1 15,-3 4-1-15,-1 3 0 16,-3 6 1-16,0 7 1 15,-3-1 0-15,-1 10 0 0,1 3 1 16,-4 0 1-16,0 6-1 16,-1 0 1-16,5-3-1 15,-1-6 0-15,1-3-1 16,3-1 1-16,3-5-7 16,4-10 0-16,4 0-11 0,10-10 1 31</inkml:trace>
  <inkml:trace contextRef="#ctx0" brushRef="#br0" timeOffset="81477.4931">16898 12574 31 0,'-32'0'15'0,"64"-44"-3"0,-18 19 15 16,11 0-26-16,7-6 1 0,-1-4 1 15,8-2 0-15,4 2-4 16,-1 7 0-16,0 6 2 16,4 0 1-16,0 6-7 15,-4 7 0-15,-10 9-7 0,-11 16 1 16</inkml:trace>
  <inkml:trace contextRef="#ctx0" brushRef="#br0" timeOffset="81735.1245">17103 12794 34 0,'-29'34'17'0,"26"-18"-15"16,3-16 24-16,3-3-24 16,5-4 1-16,6-2 1 31,3-4 0-31,4-2-5 0,4-10 0 0,-4-3 4 15,0-1 1-15,-6 4-2 32,-5 3 0-32,-6 3 0 15,-4 7 0-15,-4 9-1 16,-6 0 0-16,-1 6-3 0,-3-3 1 16,0 0-4-16,3-7 1 15,1-2-5-15,3-7 1 16,3-2-5-16,4-4 0 15</inkml:trace>
  <inkml:trace contextRef="#ctx0" brushRef="#br0" timeOffset="81965.6323">17251 12455 28 0,'7'35'14'0,"-4"68"-8"16,-3-72 22-16,-3 7-24 16,-1 12 0-16,-3 3 3 15,0 16 1-15,-3 7-9 16,-1 8 0-16,-3-12 7 15,-4 4 1-15,1-10-2 16,-1-7 0-16,4-9-1 16,0-12 0-16,3-10-1 15,1-9 1-15,-1-10-2 0,1-18 1 16,-1-10-7-16,7-12 1 16,8-16-8-16,3-13 1 15,7-2-8-15,7-1 0 0</inkml:trace>
  <inkml:trace contextRef="#ctx0" brushRef="#br0" timeOffset="82166.7319">17639 12631 46 0,'-11'9'23'0,"25"-18"-22"15,-3 5 38-15,7-5-39 16,6 0 1-1,5-10 1-15,2-3 0 16,1 0-5-16,7-3 0 16,0-3-5-16,-4 6 1 15,0 3-7-15,-14 3 1 0</inkml:trace>
  <inkml:trace contextRef="#ctx0" brushRef="#br0" timeOffset="82468.0046">17815 12276 35 0,'-31'25'17'0,"2"44"-10"0,22-34 26 16,0 15-30-16,-3 19 0 16,-5 3 2-1,1 3 0-15,0 10-6 0,4 9 0 0,-1-9 5 16,1-4 0-16,-5-15-1 16,8-9 0-16,-7-17-1 15,0-8 1-15,4-7-1 16,-5-6 0-16,1-10-1 31,4-12 1-31,3-10-1 16,3-5 0-16,4-11-1 15,4-5 1-15,6-4-1 0,4-3 1 0,1 1-5 16,6-4 1-16,3 0-7 16,8 0 0-16,7-3-7 15,3 0 0-15</inkml:trace>
  <inkml:trace contextRef="#ctx0" brushRef="#br0" timeOffset="82633.6369">18098 12477 42 0,'-11'16'21'0,"18"-16"-21"0,0-3 33 0,0 3-32 16,4-7 0-16,-1 4 2 31,4-6 0-31,0-1-6 16,1 1 0-16,-1-4-5 15,0 7 0-15,0 3-4 16,-4 6 0-16</inkml:trace>
  <inkml:trace contextRef="#ctx0" brushRef="#br0" timeOffset="82984.9931">17956 12728 39 0,'-109'75'19'0,"88"-47"-17"0,17-21 33 0,1-4-32 15,3 3 0-15,0-3 2 16,3 0 0-16,4-6-6 16,4-3 0-16,14-4 4 15,6-2 1-15,12-10-3 16,-4 0 1-16,3-3-1 16,0-6 0-16,-3-1-1 0,0 4 1 31,0 0-1-31,-4 3 1 15,-3 3-1-15,-4 9 0 16,-7 4 0-16,-3 2 0 16,-4 11 0-16,-4 8 1 0,-6 7-2 15,-4 0 1-15,-4 3-3 16,1 3 0-16,-4-3-4 16,-4-3 0-16,1-4-8 15,-1 1 1-15,0 3-1 16,1-10 0-16</inkml:trace>
  <inkml:trace contextRef="#ctx0" brushRef="#br0" timeOffset="83229.658">18129 12703 28 0,'-17'9'14'0,"10"1"-18"16,3-1 25-16,1 4-19 16,-8 2 0-16,-3 4-1 15,-7 3 0-15,-1 6-2 31,-2-6 1-31,6-3 0 16,4-3 1-16,10-7-1 0,8-3 1 16,10-6 0-16,4-3 1 15,3-3-1-15,7-7 1 0,0 1 0 16,1-4 1-16,-1 0-2 16,-3 1 1-16,-4-1-4 15,0 4 1-15,-7 2-9 16,0 10 0-16</inkml:trace>
  <inkml:trace contextRef="#ctx0" brushRef="#br0" timeOffset="83596.1778">18062 12960 34 0,'-7'-3'17'0,"18"0"-16"0,-4-1 25 15,3-2-26 1,5-3 1-16,2-1 0 0,-3 1 0 15,0-4-4 1,0 4 1-16,1 3-3 16,-5-1 1-16,-3 7-1 0,0 4 0 0,-7 2-1 31,0 3 1-31,-3 4 3 16,-4 6 0-16,-7 3 5 0,-4 6 1 15,-3 6 2-15,-7 1 1 16,-1 6 2-16,1 2 0 15,7-11 0-15,3-1 0 16,8-6-3-16,6-3 1 16,8-6-3-1,6-4 1-15,11-12-3 16,8-3 1-16,2-6-5 16,5-13 1-16,3-9-9 15,10-7 0-15,11-6-6 0,10-9 1 16</inkml:trace>
  <inkml:trace contextRef="#ctx0" brushRef="#br0" timeOffset="83985.8231">18637 12668 31 0,'-3'-9'15'0,"20"-1"-7"15,-10 1 20-15,8 3-25 16,-5-7 1-16,1 4 4 0,-1-7 0 15,1 7-10-15,-4 2 1 16,0 7 6-16,-4 10 0 16,-3 6-2-16,-3 9 0 15,-4 3-2-15,-11 3 1 0,1 7-4 16,-8-1 0-16,4 1-4 16,0 0 0-16,3-7-8 15,4-3 0-15,3-3-1 16,8-12 0-16</inkml:trace>
  <inkml:trace contextRef="#ctx0" brushRef="#br0" timeOffset="84135.9422">18595 12897 29 0,'14'-16'14'0,"14"-18"-6"0,-14 21 27 31,4 1-33-31,7-13 1 0,3 3 2 16,4-3 0-16,3-7-6 15,0 4 0-15,-3 3 1 16,0 6 0-16,3 7-6 15,-3 5 1-15,-11 11-8 16,-14 5 0-16</inkml:trace>
  <inkml:trace contextRef="#ctx0" brushRef="#br0" timeOffset="84434.0735">18778 12869 31 0,'-42'28'15'0,"17"-15"-8"0,22-10 22 0,-4-3-27 15,7 0 1-15,0-3 0 16,3-4 1-16,1-2-5 15,3 0 0-15,3-4 4 32,5 1 0-32,6-1-1 15,0 4 0-15,4-1-1 16,-1 4 0-16,1 3 0 16,-4 6 0-16,-3 3 0 0,-4 4 0 15,-4 2 0-15,-6 4 0 16,-4 3 0-16,-4-1 0 15,1 4 0-15,-4 0 0 16,0 0-1-16,-4-3 1 0,1-6-4 16,3-4 0-16,0-6-5 15,-4-3 1-15,4-12-8 16,3-4 1-16</inkml:trace>
  <inkml:trace contextRef="#ctx0" brushRef="#br0" timeOffset="84655.2961">18877 12411 42 0,'-3'-9'21'0,"-4"49"-23"0,3-18 35 16,1 13-32-16,-5 18 1 16,-6 7 1-16,-3 12 0 15,-1 6-4-15,4 20 1 0,0-4 1 16,3-10 1-1,1-8-4-15,6-11 0 0,1-11-9 16,3-14 1-16,10-8-3 16,1-17 0-16</inkml:trace>
  <inkml:trace contextRef="#ctx0" brushRef="#br0" timeOffset="84867.7172">19297 12490 38 0,'-14'9'19'0,"3"29"-27"0,8-20 36 15,-8 17-28-15,-7 2 0 16,1 7-1-16,-4 0 1 31,0-3-3-31,3-3 0 16,4-4-5-16,3-9 1 0,4-9-3 15,4-10 0-15</inkml:trace>
  <inkml:trace contextRef="#ctx0" brushRef="#br0" timeOffset="85183.574">19413 12173 40 0,'-3'-19'20'0,"13"35"-21"0,-6-13 42 0,-1 6-39 16,1 7 0-16,-4 12 2 15,0 7 0-15,-4 15-5 16,-3 12 1-16,-3 17 3 31,-4 2 0-31,-4 1-1 16,4 3 0-16,0 2 0 0,0 11 1 16,0-11-2-16,3-11 1 15,-3-7 0-15,0-13 0 16,-4-9 0-16,4-6 1 15,-4-10-2-15,4-6 1 0,0-6-1 16,-3-6 1-16,-1-10-6 16,0-9 0-16,1-10-12 15,10-3 1-15,0-19-3 16,0-2 0-16</inkml:trace>
  <inkml:trace contextRef="#ctx0" brushRef="#br0" timeOffset="85735.0396">19590 12656 38 0,'-28'0'19'0,"56"-7"-18"0,-21 4 31 16,7 6-31-16,0-3 1 16,7 0 0-16,7-6 0 0,1 0-2 31,-1-7 0-31,-3-5-3 16,-4 2 1-16,-4-6-8 0,-3-3 0 0,1 3-2 15,-1-6 0-15</inkml:trace>
  <inkml:trace contextRef="#ctx0" brushRef="#br0" timeOffset="85903.9406">19833 12267 29 0,'-21'9'14'0,"-11"54"-9"15,25-35 25-15,-7 26-28 16,-4 18 1-16,-6 9 1 16,-12 7 0-16,1 12-6 15,7 7 1-15,3-7 3 16,8-15 1-16,3-10-3 15,6-15 0-15,5-13-5 16,6-16 0 0,8-12-7-16,3-10 1 15</inkml:trace>
  <inkml:trace contextRef="#ctx0" brushRef="#br0" timeOffset="86136.7243">19706 12759 41 0,'-10'19'20'0,"-15"3"-19"0,18-6 33 16,-7 2-30-16,-4 4 1 16,0-3 0-16,4 0 1 15,4-3-8 1,-1-4 0-16,8 1 5 16,6-4 0-16,8-9-2 15,3 0 1-15,7-3-6 16,4-6 0-16,6-10-7 0,5-6 1 15,3-7-5-15,-1-2 0 16</inkml:trace>
  <inkml:trace contextRef="#ctx0" brushRef="#br0" timeOffset="86416.7853">19978 12546 37 0,'-32'22'18'0,"36"12"-16"15,-1-30 30-15,8 2-30 16,3 3 0-16,3-3 2 15,8 4 0-15,10-4-5 16,4 4 0-16,-3-4 3 16,-1 3 1-16,-3 1-1 15,-8 2 0-15,-6 4 0 16,-8 3 0-16,-13 6-1 16,-8 6 1-1,-13 7 0-15,-8-1 0 16,-3 10 0-16,-8 0 0 15,1 1-2-15,-4-11 1 0,7-6-6 16,-3-12 0-16,7-6-8 16,6-16 0-16,5-19-3 15,3-13 1-15</inkml:trace>
  <inkml:trace contextRef="#ctx0" brushRef="#br0" timeOffset="86569.9937">19943 12753 38 0,'17'22'19'0,"15"6"-18"0,-25-9 36 0,4 3-35 15,-1 6 1-15,1 10 0 16,-1 6 1-16,8-4-7 16,3 4 0-16,0-3-2 31,0-3 1-31,4-13-9 16,0-3 0-16</inkml:trace>
  <inkml:trace contextRef="#ctx0" brushRef="#br0" timeOffset="86935.9456">20521 12458 43 0,'0'-3'21'0,"35"-25"-25"16,-24 25 34-16,7-4-30 15,10 1 1-15,0 0 0 16,-3 3 1-16,-4 3-2 15,-7 3 0-15,-3 3 1 16,-8 4 1-16,-3 5 0 16,-10 4 0-16,-5 3-1 15,-2 0 0-15,-1 6-1 16,1 0 1-16,2 1-1 16,1 2 1-16,4-3 0 15,-1-3 0-15,1 3 0 16,-1-2 1-16,-3-1 0 15,3 0 1-15,-3-3-1 0,4 3 0 16,-5-10-3-16,5 1 1 16,-1-6-6-16,4-7 0 0,0-10-8 15,4-5 0-15,-1-7-1 16,4-15 0-16</inkml:trace>
  <inkml:trace contextRef="#ctx0" brushRef="#br0" timeOffset="87138.2152">20412 12395 46 0,'-7'26'23'0,"7"64"-27"0,0-58 47 0,-4 18-42 15,-3 10 1-15,0 9 0 16,-7 15 1-16,-4 10-4 16,1 0 0-16,3-6 2 15,-1-3 1-15,5-16-6 16,6-10 1-16,8-5-8 15,3-10 1-15,7-4-5 16,0-24 1-16</inkml:trace>
  <inkml:trace contextRef="#ctx0" brushRef="#br0" timeOffset="87802.1273">20796 12458 43 0,'21'-22'21'0,"22"16"-28"16,-29 0 38-16,0 9-31 16,0 0 0-16,0 3 1 15,0 7 0-15,0 9-1 16,-7 6 0-16,-7 6 0 31,0 7 1-31,-7-3-1 16,-3-1 1-16,-8-2-2 0,1-4 1 0,-5-2-1 15,5-4 1-15,-1-7-1 16,0-2 1-16,4 0-1 16,0-10 0-16,4-3 0 15,3-3 1-15,3-6 0 16,1 0 0-16,6-4-1 16,4 4 1-16,0-3 0 15,0-4 0 1,0 4-1-16,0-1 1 15,0-2-2-15,0 5 1 16,1-2-3-16,-1-4 1 16,-7 1-1-16,0-4 0 0,0 1 0 15,0-4 1-15,-4 3 1 16,1 0 0-16,-5 1 2 16,5 2 0-16,-1-3 2 15,1 4 1-15,-1 6 0 16,1 2 1-16,3 11-1 15,-7 2 1-15,0 10 0 16,-4 9 1-16,-3 7-3 16,-7 5 1-16,0 8 0 0,0 5 1 15,-1 13 0-15,5 0 0 16,-1-4-1-16,4 1 1 0,3-3-1 16,4-13 0-16,4-4-1 31,-1-8 0-31,4-10-1 15,4-6 1-15,3-10-2 16,11-6 0-16,6-15-5 16,1-7 1-16,3-15-6 0,7-7 0 15,4-3-6-15,0-6 0 16</inkml:trace>
  <inkml:trace contextRef="#ctx0" brushRef="#br0" timeOffset="88121.2274">21018 12819 35 0,'4'-13'17'0,"-4"13"-9"0,0 6 27 0,-4-2-32 15,-3 5 0-15,-3 4 2 16,-4 2 1-16,0 1-7 16,-4 6 0-16,-3-3 5 15,3 0 1-15,1-1-2 16,2-2 1-16,5 0-2 16,3 3 1-16,3-1 0 0,1-2 0 15,3 6 0-15,7-3 0 0,3 6-1 16,1 6 1-16,3-3-1 15,0 1 1-15,0-1-1 16,4-3 0-16,0-3-1 16,-1 0 0-16,1-3-1 31,-1-4 1-31,1-2-1 16,0-1 1-16,-1-2-4 15,-2-4 0-15,2-3-4 0,-3-3 0 16,0-3-8-16,-3 0 0 15,17-6-5-15,-7-4 0 0</inkml:trace>
  <inkml:trace contextRef="#ctx0" brushRef="#br0" timeOffset="95039.9327">18898 15908 35 0,'-24'6'17'0,"27"-28"-12"0,4 12 17 16,4-5-20 0,3-10 0-16,18 6 1 15,-1 0 1-15,8-6-5 16,4 3 1-16,-1 3 3 15,-3 0 0-15,-4 1-3 0,-3 2 0 16,-4 3-6-16,-3 4 0 16,-8 3-6-16,1 6 0 15</inkml:trace>
  <inkml:trace contextRef="#ctx0" brushRef="#br0" timeOffset="95573.7742">19170 15879 23 0,'-39'76'11'0,"11"-1"-4"0,21-56 12 0,3-1-17 15,4 4 0-15,7-3 2 16,4-6 0-16,7-4-5 16,-1-3 0-16,8-6 3 15,-4-3 1-15,-3-3-2 16,-1 0 0-16,-3-4 0 0,-3 4 0 16,-4-6-1-16,0-4 1 15,-3 6 0-15,-4-5 0 16,0 9 0-1,-4-7 0-15,1 0-2 16,-4-2 1-16,7-4-4 16,0-9 0-16,3 3-4 15,4-10 1-15,0 7-3 16,0 0 1-16,0 3 1 16,0 3 0-16,0 0 7 0,1 9 0 15,-5 1 4-15,1 5 1 0,-4 7 4 16,7 10 0-16,-4 18 0 15,4 19 1-15,-7 13-3 16,0 5 1-16,0 8-1 16,0 8 0-16,0 7-1 15,0 0 0-15,-3-4 0 32,-1-8 1-32,-3-11-1 15,0-11 0-15,4-10-1 0,-5-13 0 16,1-9-1-16,0-9 0 15,0-10-2-15,-3-6 1 16,-4-16 0-16,-8-3 0 16,-2-19-3-16,3-12 0 15,3-1-5-15,7 10 1 0,15-3-6 16,10-6 1-16,7 6-9 16,11 0 1-16</inkml:trace>
  <inkml:trace contextRef="#ctx0" brushRef="#br0" timeOffset="95891.5414">19660 15817 46 0,'-14'-7'23'0,"39"-33"-24"15,-11 30 39-15,11-6-37 16,-1 1 0-16,1-4 0 16,3-3 1-16,4 0-2 15,0 0 0-15,3 3-3 16,-3 0 0-16,0 7-8 15,-4 3 0-15,0-4-3 0,-10 4 0 16</inkml:trace>
  <inkml:trace contextRef="#ctx0" brushRef="#br0" timeOffset="96025.1345">19992 15475 27 0,'-25'12'13'0,"-3"29"-10"0,17-38 21 15,1 7-24-15,-1 5 0 16,1 10 1-16,-1 4 0 0,1 5-4 31,-1 10 1-31,-3 3-6 16,3-3 0-16</inkml:trace>
  <inkml:trace contextRef="#ctx0" brushRef="#br0" timeOffset="96427.489">19780 16011 28 0,'-14'22'14'0,"21"28"-9"0,-3-37 20 16,-4 2-24-16,0 10 1 16,0 4 0-16,-4-1 1 15,1 0-4-15,3 3 1 0,-4-2 2 16,4-10 1-16,0-4-1 31,0-5 1-31,0-4-1 16,0-12 1-16,0-4-1 0,0-5 1 15,7-11 0-15,4-5 0 16,-1 0-1-16,1-10 1 16,3-3 0-16,4-3 0 0,-1 9 0 15,1 1 0-15,3 9-1 16,-3 6 1-16,3 9-1 16,0 10 0-16,-3 12-1 15,-8 10 0-15,1 6-1 0,-4 3 1 16,-4 7 0-16,-3 9 0 15,4-7-1-15,-4-2 1 16,0 3-6-16,0-4 1 16,-4 4-7-16,1-7 0 15,-1 0-6-15,1-9 0 16</inkml:trace>
  <inkml:trace contextRef="#ctx0" brushRef="#br0" timeOffset="96598.3161">19823 16127 36 0,'3'-16'18'0,"15"7"-21"0,-11 9 28 15,3 0-25-15,1 0 1 16,0 3-8-16,-1 3 1 16,-3 7 0-16,-3 3 0 15,-1-1-3-15,-3 4 0 16</inkml:trace>
  <inkml:trace contextRef="#ctx0" brushRef="#br0" timeOffset="96922.2914">19837 16265 25 0,'-4'-9'12'0,"4"-10"-14"0,4 13 25 0,-1-1-23 16,4 1 0-16,0 3 0 16,0 0 1-16,0 3-1 15,4 0 0-15,0 3 0 16,-4 0 0-16,0 3-1 15,0 1 1-15,-4-1-1 16,-3 3 1-16,0 1-1 16,-3-4 1-16,-4 0-1 15,0-3 1-15,0 4 2 16,0-4 0-16,3 0 1 16,1-3 1-16,-1 0 1 0,0 0 0 15,4 0-1-15,0 0 1 0,4 0-2 16,3-3 1-16,0 3-3 15,0-3 0-15,0-1-4 16,4 4 1-16,-4 0-5 16,0 4 0-16,0-1-5 15,4 0 1-15</inkml:trace>
  <inkml:trace contextRef="#ctx0" brushRef="#br0" timeOffset="97114.7757">19745 16569 41 0,'-56'6'20'0,"52"1"-21"16,4-7 37-16,7-7-32 0,4-2 0 16,3-3 2-16,7-7 1 31,0 6-9-31,0-3 0 16,7 1 6-16,1 2 0 0,2-2-4 15,5-4 0-15,3 3-9 16,6-6 1-16,12 6-7 15,-4-15 0-15</inkml:trace>
  <inkml:trace contextRef="#ctx0" brushRef="#br0" timeOffset="98067.0569">20366 15782 36 0,'-11'3'18'0,"22"-15"-18"0,-8 5 25 16,4 1-24-16,4 0 1 15,0-4-1-15,3 1 1 16,0-3-3-16,7-1 1 16,-3-3 0-16,-4 4 0 0,0-4-6 31,-4 4 0-31,-3 2-4 16,-3 1 0-16</inkml:trace>
  <inkml:trace contextRef="#ctx0" brushRef="#br0" timeOffset="98344.6396">20422 15541 24 0,'-7'6'12'0,"11"35"-8"0,-1-23 15 16,4 11-15-16,4 18 1 0,-8 19 1 15,1 12 0-15,-4 0-8 16,-4 4 0-16,1 3 6 16,-8-4 0-16,4-6-2 15,0-9 0-15,0-9-1 16,0-10 1-16,0-19 1 15,0-12 0-15,0-16-1 16,0-10 1-16,0-12-1 16,3 0 1-16,1-9-2 15,3 0 1-15,3-1-1 16,4-2 0-16,0 2-2 0,4-5 1 16,7-7-6-16,3-6 1 15,11-10-9-15,-4 4 1 0</inkml:trace>
  <inkml:trace contextRef="#ctx0" brushRef="#br0" timeOffset="98523.9754">20782 15550 34 0,'-7'-3'17'0,"11"3"-11"16,-1 0 21-16,1-3-26 16,6 3 1-16,4-6 0 31,4 9 0-31,0-3-3 0,-1 0 1 15,1 0-1-15,-4 0 1 16,0 0-6-16,-3 3 0 0,-4 3-5 16,0 7 0-16</inkml:trace>
  <inkml:trace contextRef="#ctx0" brushRef="#br0" timeOffset="99093.254">20863 15691 24 0,'-42'19'12'0,"-4"0"0"15,35-19 16-15,-3 3-25 16,4 3 0-16,3-3 1 15,3-3 1-15,4 0-6 16,4-6 0-16,6-3 3 16,4-4 1-16,4-3-1 15,7 1 1-15,-1-1-4 16,-2 0 1-16,-1 1-4 16,-4 2 1-16,-2 4-2 15,-5 6 0-15,-3 6-1 16,-3 6 0-16,-4 7 4 15,-7 3 0-15,-4-1 3 16,-3 11 1-16,0-1 1 16,0 0 1-16,3-3 0 0,4-3 0 15,0-6-2-15,7-7 0 16,0-6-1-16,4-3 0 16,3-6 0-16,3 0 0 0,4-7-1 15,0 4 0-15,1-7-2 16,-1 4 1-16,0-1-2 31,0 4 1-31,-4-1-1 16,1 4 1-16,-4 3 0 0,-7 3 0 15,0 6 1-15,-3 4 1 16,-1 2 0-16,-3 7 0 16,0 0 1-16,-11 3 0 15,4-3 0-15,-3-4 0 16,2-5 0-16,5-1 0 15,-1-9 0-15,4 3 0 0,4-6-1 16,6-6 1-16,8-7-1 16,-1-3 1-16,5 0-2 15,-5 4 1-15,4-1-4 0,-3 3 0 16,3 4-4-16,-4 6 1 16,-2 0-3-16,-5 12 0 15</inkml:trace>
  <inkml:trace contextRef="#ctx0" brushRef="#br0" timeOffset="99511.8094">20881 15961 23 0,'-42'41'11'0,"-1"12"-3"0,29-41 20 0,0-2-25 16,-7 6 1-16,7-7 1 15,0 0 0-15,3 1-7 16,8-4 1-16,10 0 4 16,3-6 0-16,4-3-2 31,7-6 1-31,4-1-1 15,3-8 0-15,1-8-1 16,-5 8 0-16,1-4-4 16,-4 0 0-16,-3 3-3 0,3 3 0 15,-7 4-3-15,-3-1 1 16,-4 4-1-16,-7 9 1 16,0 6 3-16,-4 0 1 15,-3 4 4-15,0 2 1 0,-4 4 4 16,-10 6 0-16,7 0 3 15,0 0 1-15,4-3-1 16,2 3 1-16,5-7-3 16,3 1 0-16,3-4-2 15,5-2 1 1,-1-1-3-16,0-2 1 0,3-4-1 16,1-3 1-16,3 0-2 15,-4-7 0-15,1 1-4 16,0-3 0-16,-1 2-6 15,-3-2 1-15,-3 3-2 16,-1-4 0-16</inkml:trace>
  <inkml:trace contextRef="#ctx0" brushRef="#br0" timeOffset="99689.2758">20976 16024 30 0,'-3'6'15'0,"-1"-3"-13"0,4-3 31 0,0 3-30 16,-3 3 0-16,-1 7 4 15,1 3 0-15,-5 9-8 16,-2 3 0-16,-8 3 5 31,4 4 1-31,0 6-2 0,-4-1 0 0,4-2-5 16,7-4 0-16,4-12-7 15,10-6 0-15,3-10-5 16,12-15 0-16</inkml:trace>
  <inkml:trace contextRef="#ctx0" brushRef="#br0" timeOffset="100448.0732">21304 15839 19 0,'4'-19'9'0,"3"-19"-2"0,0 32 7 0,3-4-11 15,5 1 0-15,-1 0 4 0,7-1 0 31,-3-2-8-31,-1-1 0 16,1 1 5-16,3-1 1 16,-3-3-3-16,3 4 1 15,0-4-2-15,0 0 1 16,-7 4-2-16,0-1 1 0,-3 4 0 16,-4 6 0-16,-7 3-1 15,-4 6 1-15,-3 7 0 16,0 2 0-16,-3 4-1 15,-1 0 1-15,1 6 0 16,-1 0 0-16,4 0 1 16,0-6 1-16,3-6-1 0,-3-1 0 15,4 7 0-15,-1-7 0 16,4 1 0-16,0 0 0 16,0-1-1-16,4 1 1 0,-1 5-1 15,1-2 1-15,-1 9-1 16,1 0 1-16,-1 0-1 31,1 0 1-31,-4-3-1 16,0-3 0-16,0-3-3 15,0 0 0-15,-4-4-5 0,1-2 1 16,-1-7-8-16,1 0 1 16,-1-19-3-16,-10 4 1 15</inkml:trace>
  <inkml:trace contextRef="#ctx0" brushRef="#br0" timeOffset="100643.2109">21347 15779 31 0,'-4'6'15'0,"15"1"-7"16,-4 2 27-16,-4 10-31 15,1 18 0-15,-4 14 2 16,0 2 1-16,-4 10-9 16,-6 9 0-16,-1 9 6 15,0 7 0-15,1-3-3 16,-1-16 1-16,4-7-6 15,7-11 1-15,7-17-7 16,4-12 0-16,3-13-5 16,0-21 1-16</inkml:trace>
  <inkml:trace contextRef="#ctx0" brushRef="#br0" timeOffset="101061.067">21664 15666 44 0,'-14'3'22'0,"21"-9"-25"16,0 3 39-16,0-3-34 16,4-4 0-16,3-2 0 15,11-4 1-15,3-3-4 16,0 0 1-16,4 0-4 16,-1 4 0-16,-6 2-8 15,-4 1 1-15,-7 12-3 16,-6 9 1-16,-5 4 3 47,32 49 10-32,-95-71 1-15,43 53 1 0,3-10 8 16,3-9 0-16,7-9 3 16,4-13 0-16,0-3-9 15,8-6 1-15,-1-7-2 16,0 1 1-16,0-1-2 15,-4 4 0-15,1 0-1 16,-8 9 0-16,-3 6-5 0,-3 6 0 16,-5 1-8-16,1 6 0 15,-7 12-2-15,0 0 1 16</inkml:trace>
  <inkml:trace contextRef="#ctx0" brushRef="#br0" timeOffset="101754.5427">21668 16099 38 0,'-7'19'19'0,"3"9"-23"0,4-16 37 0,0 7-31 15,-3 3 1-15,-1-3 1 16,4 0 1-16,-4-7-6 16,4 1 1-16,0-4 3 15,0-6 0-15,4-9-1 16,3-6 0-1,0-7-1-15,4-6 0 16,-1-7 0-16,8-2 0 16,7-10 0-16,3-6 1 0,0 3-1 15,4 3 0-15,3 6 0 16,0 10 0-16,-6 0 0 16,-8 12 0-16,3 13-1 0,-9 9 1 15,-1 10-1-15,-7 6 1 31,0 9-1-31,-4 7 1 0,-3-1-2 16,-3-2 0-16,-8-1-3 16,1-2 0-16,-1-10-2 15,0-10 0-15,1-5-1 16,-4-11 0-16,3-5 1 16,4-4 0-16,4-5 3 15,-1-7 1-15,4 3 1 16,4 0 0-16,-1 3 2 15,1 3 0-15,3 4 1 16,-4 2 1-16,4 7-1 16,0 0 1-16,-3 3-1 0,-1 3 1 15,1 0-2-15,-4 4 1 16,0-1-1-16,0 0 1 16,0 0-1-16,0-3 0 15,-4 1-1-15,1 2 1 0,-1 3-1 16,4 1 0-16,-7-1 1 15,0 1 1-15,4-1 0 16,-1 0 0-16,-3 4 0 16,4 3 1-1,-4-1 0-15,3 4 1 16,0 0-3-16,1 3 1 16,3-3-2-16,0-1 1 15,0 1-1-15,3-3 1 0,1-4-3 16,0-2 1-16,3-7-7 15,0-3 0-15,3-3-7 16,-3-10 0-16</inkml:trace>
  <inkml:trace contextRef="#ctx0" brushRef="#br0" timeOffset="103264.9282">22380 15506 29 0,'-7'-22'14'0,"18"0"-7"0,-4 19 16 16,3 3-20-16,5-3 0 15,-1 3 1-15,7-3 0 16,-4 3-5-16,1 3 0 0,0 0 3 16,-4 3 1-16,0-2-2 15,-4 2 1-15,1 0-4 16,-4 10 1-16,0-7-6 15,0 1 1-15,-3 2-6 16,-1 7 1-16</inkml:trace>
  <inkml:trace contextRef="#ctx0" brushRef="#br0" timeOffset="103463.2819">22380 15744 25 0,'-14'4'12'0,"11"-1"-11"0,3-3 17 0,7-7-15 16,0 4 0-16,3-3 0 15,1 0 1 1,3-4-6-16,0 4 1 16,7 0 3-1,-3 3 0-15,0 0-5 16,-1 3 1-16,1 3-7 0,-4 0 1 16,0 3-1-16,0 4 1 15</inkml:trace>
  <inkml:trace contextRef="#ctx0" brushRef="#br0" timeOffset="103674.2415">22613 15694 23 0,'-3'-6'11'0,"3"3"-9"16,0 3 22-16,0 0-21 15,0 0 0-15,0 0 2 16,0 3 1-16,-4 0-7 16,0 3 0-16,1 4 5 15,-4 9 0-15,0 6-1 16,-11 3 0-16,1 10-2 15,-8-1 1 1,0 4-1-16,-3-3 1 16,-7-4-5-16,6-6 1 15,1-6-5-15,7-6 0 0,3-3-5 16,4-10 0-16</inkml:trace>
  <inkml:trace contextRef="#ctx0" brushRef="#br0" timeOffset="103878.7097">22267 15810 34 0,'0'0'17'0,"21"22"-16"16,-6-22 30-16,6 10-30 15,0-1 1-15,0 7 0 16,4 6 1-16,0 0-4 16,-1 0 1-16,4-4 1 15,-6-2 1-15,-5 0-6 16,-3 3 1-16,-3-7-5 0,-4 4 0 15,-11 0-4 1,1-1 0-16</inkml:trace>
  <inkml:trace contextRef="#ctx0" brushRef="#br0" timeOffset="104227.9153">22260 16093 23 0,'-7'6'11'0,"4"3"-3"0,3-9 18 0,0 6-24 15,0 7 0-15,0 6 2 16,0 3 0-16,3 0-5 16,1 0 1-16,6-7 3 15,8 1 1-15,7 3-2 0,-1-10 1 16,5-2-1-16,-1-4 1 0,0-10-1 16,4-2 1-16,-4-10-1 15,-3-9 0-15,-1 0-1 16,1-10 1-16,-4-6-1 15,-3 3 1-15,-8 7-1 16,1 6 1-16,-7 6-1 31,-4 3 0-31,0 13-4 16,-4 9 0-16,1 6-3 0,-1 4 0 16,0 6-5-16,1 3 1 15,-1 0-4-15,-3 6 0 16</inkml:trace>
  <inkml:trace contextRef="#ctx0" brushRef="#br0" timeOffset="104963.076">22504 16256 26 0,'-14'-4'13'0,"-1"4"-8"16,12 4 20-16,-1 2-23 15,-3 6 1-15,0 7 1 16,0 6 1-16,-3 7-6 15,3 5 1-15,3-5 4 16,4-4 0-16,0-3-1 0,4-6 1 16,-1-4-2-16,4-5 0 15,7-10 0-15,-3-3 0 16,-1-10-1-16,8-6 0 16,0-3-1-1,-4-9 1-15,-4 3-1 16,1-7 1-16,0 13-1 0,-4 4 0 15,0 5 0-15,0 4 0 16,-4 6 0-16,-3 3 0 16,4 12-1-16,-1 7 1 0,1 3 0 15,-4 3 0-15,3 3 0 16,-3 0 0-16,0 1-3 31,-3-1 0-31,-1-3-3 16,-3-6 1-16,-3 3-4 15,-1-7 0-15,-3 1-4 16,-4-7 1-16,-3 1 1 0,0-7 1 16,0-16 5-1,60 89 5 1,-117-170 3-16,50 78 0 16,3 3 5-16,8-2 1 0,2 8 2 15,5-2 0-15,-1 3-4 16,11-7 0-16,7 1-1 15,4-10 0-15,3-3-3 16,7-4 1-16,4 4-2 16,7-3 1-16,3 6-2 0,-7 3 1 15,0 7-2-15,1-1 1 16,-5 7-1-16,-3 6 1 16,-6 3 0-16,-1 7 0 0,-7 5 0 15,0 7 0-15,-4 6 0 16,-3 4 1-16,-3-4-1 15,-1-3 0-15,1-3-2 32,-4-6 1-32,3-7-4 15,1-9 0-15,-1-9-4 0,1-10 0 16,3-9-6-16,0-4 1 16,7-2-1-16,3 2 0 15</inkml:trace>
  <inkml:trace contextRef="#ctx0" brushRef="#br0" timeOffset="105232.0933">22994 15716 31 0,'-11'0'15'0,"11"3"-12"15,-3-3 31-15,-1 4-31 16,1-1 1-16,-1 9 1 15,-3-2 1 1,-3 5-8-16,-11 14 0 16,-1 5 5-16,-2 13 1 15,-5 0-3-15,1 3 1 16,-4 4-4-16,4-4 1 0,4-3-4 16,2-13 0-16,8-12-6 15,4-6 0-15,6-10-3 16,4-6 1-16</inkml:trace>
  <inkml:trace contextRef="#ctx0" brushRef="#br0" timeOffset="105417.6536">22860 15923 38 0,'0'6'19'0,"4"23"-23"0,-4-14 37 0,0 10-32 16,-4 7 1-16,0 9 0 15,1 6 1-15,-4 6-4 16,3 0 0-16,1-3 2 15,-1-6 1-15,4-9-4 16,0-7 1-16,0-12-5 16,7-13 1-16,11-13-7 31,0-15 0-31</inkml:trace>
  <inkml:trace contextRef="#ctx0" brushRef="#br0" timeOffset="105617.8089">23058 15804 29 0,'-8'-34'14'0,"19"40"-9"16,-11-6 19-16,7 0-23 16,4 0 1-16,-1 3 0 15,1 0 1-15,-1 0-4 16,-2 7 1-16,-1-1 1 16,0 0 1-16,0 7-5 15,-4 6 0-15,1 3-7 0,-4 0 0 16,-4 13 0-16,-3 0 0 15</inkml:trace>
  <inkml:trace contextRef="#ctx0" brushRef="#br0" timeOffset="106146.2524">22959 16196 25 0,'-28'6'12'0,"10"-15"-13"0,18 3 25 16,3-4-22-16,8 1 0 16,0-4 1-16,6-2 0 15,1-1-4-15,3-3 0 16,7-3 3-16,-7 3 0 15,-3 4-2-15,0 5 1 16,-4 7-1-16,-4 9 1 16,-3 7 0-16,-3 3 1 15,-4 6-1-15,0-1 1 0,-4 1 0 16,4 0 1-16,-3-3-1 16,-1-6 0-16,4-1-1 15,0-5 1-15,0-4-2 16,0-3 1-16,4-10-1 15,-1-5 1 1,1-1-1-16,0 0 0 0,-1-6-1 16,4 7 1-16,-3-1-1 15,-1 7 1-15,1-1-1 16,-4 10 0-16,0 6 0 16,0 4 1-16,-4 5-1 15,1 4 1-15,-8 3 1 16,0 3 0-16,-3 4 1 15,4-1 1-15,-4 3 0 0,3-3 1 16,0 1 0-16,4-4 0 16,4-10 0-16,3 1 0 15,0 0-2-15,7-7 1 16,7-3-2 0,0-2 1-16,0-4-1 15,0-4 1-15,1-2-1 16,-1-3 1-16,0-1-6 15,0-2 1-15,0-4-7 16,0 4 1-16,4 2-8 0,-1-9 1 16</inkml:trace>
  <inkml:trace contextRef="#ctx0" brushRef="#br0" timeOffset="114369.4593">23932 15563 27 0,'-7'-10'13'0,"-3"4"-2"16,3 6 13-16,-4 6-23 15,-3 4 0-15,-4 5 0 16,-3 10 0-16,-3 7-2 16,-5 12 1-16,5 6-1 15,-1 0 1 1,-7 3-5-16,0-6 0 15,4-3-5-15,0-3 0 16</inkml:trace>
  <inkml:trace contextRef="#ctx0" brushRef="#br0" timeOffset="114539.9217">23488 16093 21 0,'21'-13'10'0,"7"-6"-3"0,-14 13 12 16,1 0-17-16,6-1 1 0,0-2 1 15,0 0 0-15,0-4-6 16,4 0 1-16,0 1 3 15,3-4 1-15,-3-3-5 16,-1 1 1-16,-3 5-8 31,-7 13 0-31</inkml:trace>
  <inkml:trace contextRef="#ctx0" brushRef="#br0" timeOffset="114732.1288">23562 16231 30 0,'-32'25'15'16,"29"-7"-11"-16,3-18 21 0,7 0-23 16,3 0 0-16,4-3 0 15,4-6 1-15,3-4-4 16,-3-2 0-16,3-4 3 16,0 0 0-16,0 0-6 15,1 0 0-15,-1 1-6 16,0 5 0-16</inkml:trace>
  <inkml:trace contextRef="#ctx0" brushRef="#br0" timeOffset="114892.4617">23809 15933 18 0,'-21'9'9'0,"-7"44"-4"0,21-37 5 0,-4 6-9 15,-3 3 0-15,0 10-1 16,0-1 1-16,-4 1-5 15,0-4 0-15,1 3-1 16,3 1 0-16</inkml:trace>
  <inkml:trace contextRef="#ctx0" brushRef="#br0" timeOffset="115268.5041">23661 16394 23 0,'0'22'11'0,"-7"6"-9"31,7-19 21-31,0 4-20 16,-4-1 0-16,1 1 1 0,3-4 1 16,0-6-7-16,0-3 1 15,7-6 3-15,0-10 1 0,0 4-2 16,0-10 0-16,4 0-1 16,3-6 1-16,3-4-1 15,1 14 0-15,0-1 0 16,-1 3 0-16,-6 7 1 15,-1 2 0-15,-6 11 1 16,-4 8 0-16,-7 10 1 16,0 3 1-16,0 6 0 0,0 4 1 15,0-7-1-15,0 0 0 16,3-6-1-16,4 0 0 16,0-6-2-16,4-3 1 0,3-10-1 15,0-6 1-15,3-4-5 16,4-5 0-16,0-7-6 15,4-6 0-15,3-3-6 32,11-1 0-32</inkml:trace>
  <inkml:trace contextRef="#ctx0" brushRef="#br0" timeOffset="115474.3195">24285 16030 36 0,'-32'0'18'0,"15"31"-15"0,13-25 27 0,-6 4-30 16,-8 6 0-16,0-1 0 15,-3 4 1-15,0 0-1 16,0 0 1-16,3-7-3 16,4-2 1-1,7-10-6-15,7-10 1 16,7-5-5-16,7-11 0 15</inkml:trace>
  <inkml:trace contextRef="#ctx0" brushRef="#br0" timeOffset="115672.2476">24338 15628 36 0,'11'-6'18'0,"-15"31"-14"16,4-12 32-16,-7 12-33 16,0 19 1-16,-7 25 1 15,-4 0 0-15,1 6-6 16,-1 10 0-16,-10 9 4 15,0 0 0-15,-4-3-1 16,4-7 0-16,3-11-7 0,11-14 1 16,7-12-10-16,7-12 0 0,7-13-1 15,0-26 0-15</inkml:trace>
  <inkml:trace contextRef="#ctx0" brushRef="#br0" timeOffset="115841.2451">24292 16140 37 0,'-14'-10'18'0,"18"16"-18"16,-1-6 35-16,4 4-34 16,4-4 0-16,-1 0 0 15,5 0 1-15,-1-4-4 16,0-2 0-16,3 0-5 16,1 0 0-1,0-4-5-15,-1 4 1 16</inkml:trace>
  <inkml:trace contextRef="#ctx0" brushRef="#br0" timeOffset="116023.7578">24603 15766 43 0,'-4'-9'21'0,"18"18"-24"0,-3-18 39 16,-1 0-36-16,8-1 1 16,0 1 1-16,3-4 0 15,-3-2-2-15,-1-1 0 16,1 0-3-16,3 1 1 15,-3-1-8 1,-1 3 0-16,1 7-3 16,-4 3 0-16</inkml:trace>
  <inkml:trace contextRef="#ctx0" brushRef="#br0" timeOffset="116166.0497">24804 15578 34 0,'-25'28'17'0,"4"32"-22"0,10-41 31 0,-3 15-26 15,0 13 1-15,-3 10-2 16,-5 2 1-16,1-5-4 16,0-4 0-16,3-3-5 15,-3-3 0-15</inkml:trace>
  <inkml:trace contextRef="#ctx0" brushRef="#br0" timeOffset="116355.1976">24479 16083 28 0,'-7'-28'14'0,"28"3"-8"16,-7 12 21-16,4 1-26 16,3-4 1-16,4 0 0 15,3 1 0-15,0 2-3 16,1-3 0-16,-5 7 0 16,-2 0 1-16,-5 2-7 15,-3 11 1-15,-3 5-5 0,-1 10 1 16</inkml:trace>
  <inkml:trace contextRef="#ctx0" brushRef="#br0" timeOffset="116517.8726">24525 16165 34 0,'-42'18'17'0,"42"-14"-19"0,0-4 32 0,10-4-30 16,8-2 1-16,3-3 0 16,4-4 1-16,0-2-3 15,3-1 1-15,0-6-2 16,0-3 1-16,-3 6-8 15,-4 3 0-15,-3 13-2 32,-1 0 1-32</inkml:trace>
  <inkml:trace contextRef="#ctx0" brushRef="#br0" timeOffset="116891.0774">24599 16278 28 0,'-35'43'14'0,"-25"8"-17"0,53-29 26 31,-4 9-20-31,1-3 0 16,3-9 2-16,0-10 0 0,3-2-6 15,4-17 0-15,4-5 4 16,3-11 0-16,10-2-2 16,8-6 1-16,3-1-1 0,4 1 0 15,7-1-1-15,-4 4 0 16,-3 3-1-1,-4 6 1-15,0 6 0 16,-7 7 0-16,-3 9 0 16,-4 6 0-16,-7 10 0 15,-3 6 1-15,-4 9-1 16,-4 3 1-16,1 10 0 16,-4-3 0-16,-4 6-2 0,0-6 1 15,-6-7-2-15,6-2 0 16,1-10-3-16,-1-7 0 0,4-11-3 15,0-4 0-15,0-13-3 16,3-6 1-16</inkml:trace>
  <inkml:trace contextRef="#ctx0" brushRef="#br0" timeOffset="117173.5908">24723 16296 20 0,'21'-18'10'0,"-7"2"-5"16,-11 13 16-16,-3 3-18 0,0 0 1 15,0 0 2-15,0 3 0 16,0 0-7-16,-3 6 0 15,-4 1 5-15,0 6 1 16,-4-1-1-16,1 1 1 31,-1 0-2-31,4-1 1 16,0-2-1-16,3-1 0 0,4-5-1 16,0-1 0-16,0-6-1 15,11 0 0-15,0-3-1 16,-1-4 1-16,1-5-1 15,-4 6 1-15,0-1-1 0,-4 7 1 16,1 0-4-16,-4 0 0 0,0 0-5 16,3 0 1-16,-3 0-7 15,11 0 0-15</inkml:trace>
  <inkml:trace contextRef="#ctx0" brushRef="#br0" timeOffset="118205.8148">25012 15669 29 0,'-14'3'14'0,"21"16"-7"0,0-16 19 0,11 4-25 16,3-1 0-16,7 0 1 16,4 0 0-16,-1-2-3 0,1-1 1 15,-4 3-2-15,-3-3 0 32,-4 6-8-32,-3 10 0 15</inkml:trace>
  <inkml:trace contextRef="#ctx0" brushRef="#br0" timeOffset="118330.8171">25026 15983 16 0,'-3'-10'8'0,"24"-8"-3"16,-7 14 2-16,3-2-8 16,1 3 0-16,0 0-8 15,-1 6 1-15</inkml:trace>
  <inkml:trace contextRef="#ctx0" brushRef="#br0" timeOffset="118499.6066">25079 16180 31 0,'-46'51'15'0,"28"-1"-12"15,15-41 31-15,-1 4-32 16,4-1 0-16,0-2 1 0,4-7 0 16,10-10-3-1,7-2 0-15,4-10 1 0,7-6 0 16,6-3-6-16,5-10 1 0,-4-9-8 15,-1-3 0-15</inkml:trace>
  <inkml:trace contextRef="#ctx0" brushRef="#br0" timeOffset="118759.1292">25513 15754 40 0,'-11'22'20'0,"11"12"-20"0,4-27 32 16,3-4-28-16,0-3 0 0,4-10 2 15,3-8 1-15,10-8-9 16,5-2 0-16,-1-3 6 16,0-1 0-16,-3 4-2 15,-8 0 1-15,-6 0-2 16,-11 6 1-16,-4 9-1 16,-6 7 1-16,-11 6-5 15,3 6 1-15,0 10-5 16,1 6 0-16,-1 6-8 15,-3 10 1-15,0 12-2 16,3 0 0-16</inkml:trace>
  <inkml:trace contextRef="#ctx0" brushRef="#br0" timeOffset="118947.2377">25513 16036 33 0,'0'-31'16'0,"0"24"-9"0,0 7 31 0,0-3-35 16,0 3 0-16,-7 3 0 15,-4 7 0-15,-3 6-5 16,-7 2 1-16,-4 4 3 16,1 10 0-16,2-4-4 15,-2 0 1-15,3-6-6 16,3-3 0-16,4-3-7 16,7-7 1-16</inkml:trace>
  <inkml:trace contextRef="#ctx0" brushRef="#br0" timeOffset="119127.9693">25516 16046 40 0,'-3'0'20'0,"6"25"-17"0,-3-19 33 15,0 0-34-15,4 7 1 0,-1-1 0 16,5-2 0-16,-1-1-4 31,3 0 0-31,11-5 0 16,0-1 1-16,4-3-7 0,7-7 0 15,3 1-7-15,11-3 1 16</inkml:trace>
  <inkml:trace contextRef="#ctx0" brushRef="#br0" timeOffset="119592.0634">26208 15538 43 0,'-11'12'21'0,"-20"10"-24"0,27-6 36 15,-3 9-32-15,-4 6 0 16,-3 16 2 0,0 6 0-16,-7 13-4 15,0-3 1-15,-4 0 1 16,0-4 0-16,4-2-4 16,4-10 1-16,6-13-7 0,4-12 0 15,7-15-4-15,7-17 0 0</inkml:trace>
  <inkml:trace contextRef="#ctx0" brushRef="#br0" timeOffset="119801.4493">26264 15484 35 0,'57'-75'17'0,"13"37"-16"15,-56 29 31 1,18 15-26-16,0 4 1 16,-4 5 1-16,-3 10 1 15,-4 4-12-15,-7 5 0 16,-3 10 8-16,-4 6 0 15,-7 10-4-15,-4 6 1 16,-3 9-5-16,-3 0 0 16,-5-9-6-1,-2-3 1-15,-1-10-7 16,1-6 0-16</inkml:trace>
  <inkml:trace contextRef="#ctx0" brushRef="#br0" timeOffset="120007.3529">26091 15986 43 0,'-17'-22'21'0,"17"3"-13"16,0 19 34-16,7-6-41 0,3 0 1 0,15-1 0 15,3 1 1-15,4 6-4 16,0-3 1-16,0 0 1 16,3-3 1-16,-3-1-4 15,-4 1 0-15,-3 6-7 31,-4 0 0-31,-7 13-7 0,0 5 1 16</inkml:trace>
  <inkml:trace contextRef="#ctx0" brushRef="#br0" timeOffset="120177.8927">26137 16130 49 0,'-28'10'24'0,"32"-7"-24"15,3-3 41 1,10 0-39-16,4-3 0 0,8-1 0 15,2-2 1-15,5-3-4 16,-1-1 0-16,-7-2-1 16,0-7 1-16,-3 3-9 15,0-2 1-15,0-1-6 16,-4 3 0-16</inkml:trace>
  <inkml:trace contextRef="#ctx0" brushRef="#br0" timeOffset="120377.0422">26420 15663 57 0,'-18'22'28'0,"-24"47"-36"15,38-60 52-15,-10 38-44 16,-4 7 1-16,-3 2 0 16,-7 7 1-16,0 3-4 15,-1 3 1-15,5-4-5 16,3-2 1-16,6-3-10 15,5-4 0-15</inkml:trace>
  <inkml:trace contextRef="#ctx0" brushRef="#br0" timeOffset="123809.8463">27047 15713 9 0,'-14'16'4'0,"11"34"7"0,6-37 4 0,1-1-13 16,3 7 1-16,4-7 2 15,3-8 0-15,3-8-5 16,1-5 0-16,3-10 4 16,0-9 0-16,0 0 0 15,1-7 0-15,2 4-1 16,-6 3 1-16,-7-1-2 0,-11 4 1 15,0 3-1-15,-8 7 0 16,1 8-1-16,-3 7 1 16,-4 10-4-16,-4 9 0 15,0 9-6-15,1 6 0 16,-1 20-3-16,8 2 0 0</inkml:trace>
  <inkml:trace contextRef="#ctx0" brushRef="#br0" timeOffset="124087.1129">27065 16096 27 0,'11'-22'13'0,"17"6"-13"0,-17 7 21 0,3-4-20 0,0 4 1 16,3-1 1-16,-3 4 1 16,8 9-4-16,-12 7 0 15,4-1 4-15,-7 4 0 31,-7 5-1-31,-3 7 1 0,-4 4-1 16,-4-1 0-16,-3 0-1 16,0-3 1-16,0-3-3 15,0-6 0-15,3-4-4 16,1-5 1-16,3-4-5 0,3-6 0 16,1-10-5-16,3-6 1 15</inkml:trace>
  <inkml:trace contextRef="#ctx0" brushRef="#br0" timeOffset="124283.1552">27213 15929 28 0,'7'-12'14'0,"0"6"-7"0,-7 12 22 0,0 0-26 15,-3 10 0-15,-1 3 1 16,-3 9 1-16,-3 0-7 16,-4 7 1-16,-4 5 4 15,0-2 1-15,4-3-4 16,4-4 0-16,-1-6-5 0,8-6 1 15,3-7-7-15,3-9 1 32,8-6-3-32,-1-9 0 15</inkml:trace>
  <inkml:trace contextRef="#ctx0" brushRef="#br0" timeOffset="124442.6074">27517 15876 27 0,'0'13'13'0,"-25"31"-11"0,18-29 24 0,-4 4-25 0,-3 3 0 16,-3 3 0-16,2-3 0 16,1-3-2-16,4-3 1 15,3-7-2-15,3 0 0 16,8-5-7 0,3-14 1-16</inkml:trace>
  <inkml:trace contextRef="#ctx0" brushRef="#br0" timeOffset="124711.5296">27668 15619 26 0,'14'-3'13'0,"-6"25"-6"0,-8-13 18 0,0 10-22 15,0 12 0-15,-8 20 3 16,1 5 1-16,-7 7-8 16,0-4 1-16,-3 4 5 15,-1 0 1-15,0-1-2 16,1-2 1-16,-1-7-2 15,-3-2 0-15,0-14-1 16,0-5 1-16,-1-14-2 16,1-5 1-16,7-4-3 15,3-21 1-15,8-4-6 16,6-6 0-16,5 0-8 16,9-3 1-16,11 3-3 15,1 0 1-15</inkml:trace>
  <inkml:trace contextRef="#ctx0" brushRef="#br0" timeOffset="125427.0661">28078 15980 18 0,'-15'6'9'0,"-2"16"-1"0,17-10 12 0,-11 4-17 16,1 0 0-16,-8 3 2 15,0 3 1-15,-3-1-7 16,-7-2 1-16,10-3 4 16,-6-7 1-16,3-2-2 15,3-7 0-15,4-7-1 16,10-2 0-16,8-10-1 15,3-9 1-15,7-13-2 16,7 4 0-16,7-4 0 16,4 0 0-16,3 0 0 0,-3 4 1 15,0 8 0-15,0 7 0 16,-8 4 1-16,1 2 0 16,-7 16 0-16,-8 13 1 0,4 2 0 15,-7 7 0-15,-7 3-1 16,-3 10 0-16,-4-7 0 15,-4 0 1-15,8 0-7 16,-4-3 0 0,3-3-9-16,1 0 0 15,10 3-2-15,0-12 0 16</inkml:trace>
  <inkml:trace contextRef="#ctx0" brushRef="#br0" timeOffset="125711.7903">28639 15792 35 0,'-22'59'17'0,"-34"41"-22"15,38-68 32-15,-6 5-27 0,-15 10 0 0,-7 10 0 16,11-1 1-16,-1 10-1 31,-2 0 0-31,9-13-2 16,5 1 0-16,2-14-4 16,8-11 0-16,7-14-4 15,7-12 1-15</inkml:trace>
  <inkml:trace contextRef="#ctx0" brushRef="#br0" timeOffset="125908.6674">28614 15914 36 0,'60'-16'18'0,"-39"32"-21"16,-18-16 35-16,1 15-31 16,-4 1 1-16,-4 6 0 15,-3 3 1-15,-3 0-4 16,-1-3 1-16,-3 0 1 15,-3-3 0-15,-1 0-3 0,0-7 0 32,8-2-7-32,3-7 0 0,0 0-3 15,7-9 1-15</inkml:trace>
  <inkml:trace contextRef="#ctx0" brushRef="#br0" timeOffset="126395.135">28801 15977 34 0,'-4'9'17'0,"4"-6"-21"0,0-3 32 0,0 0-28 16,0 0 0-16,0 0 0 15,4-6 0-15,-1 3 0 16,4-4 1-16,0 1-1 16,4-6 0-16,0 2-2 15,-1-2 0-15,4-1-2 16,0 4 0-16,-3 2-1 15,3 4 1-15,-3 3 0 16,-11 0 0-16,7 3 3 16,-7 4 0-1,0 2 2-15,0-3 1 16,0 4 2-16,-4-1 0 16,1 1 0-16,-1-1 0 0,1 0 0 15,-1 1 0-15,1-4-1 16,-4 3 1-16,7-2-3 15,0-1 1-15,0-3-1 16,0-3 1-16,7 0-1 16,-4-3 0-16,8 0-1 15,-1-3 1-15,1-7-1 0,-4 1 1 16,7-1-1-16,-3-3 0 16,-4 1-1-16,0-1 1 15,0 3-1-15,-4-5 0 16,8 5-2-16,-4 0 1 0,0 1-5 15,0 6 1-15,-7 9-5 32,0-3 1-32</inkml:trace>
  <inkml:trace contextRef="#ctx0" brushRef="#br0" timeOffset="127212.3308">28935 15876 21 0,'17'-16'10'0,"-6"16"-4"15,-11 0 14-15,4 7-16 16,-4 2 1-16,0 10 2 16,-11 6 0-16,-3 0-9 15,3 7 1 1,-3-4 6-16,0 0 0 15,0-3-1-15,0 0 0 16,0 0-1-16,0-6 0 0,0-3 0 16,3-4 0-16,7-2-1 15,-3-7 1-15,4-6-2 0,3-7 1 16,7-2-1-16,0-7 1 16,4-3-2-16,-1-9 1 15,8 2-1-15,3 1 1 16,11-3-1-16,-4 3 0 15,4 6 0-15,-4 3 0 0,4 0 0 16,-4 3 0-16,-3 7 0 31,-11-1 1-31,7 4-3 16,-7 3 0-16,0 6-7 16,-3-3 1-16,-1 3-7 15,1 10 1-15</inkml:trace>
  <inkml:trace contextRef="#ctx0" brushRef="#br0" timeOffset="127629.4014">29192 15948 34 0,'-10'16'17'0,"-1"22"-15"15,11-23 23-15,0 1-23 16,0 0 0-16,0-1 1 16,0-2 1-16,11-1-5 15,-4-5 1-15,3-4 2 16,5-3 1-16,2-6-2 15,4-10 1-15,-3-3 0 16,3 0 0-16,-3-6-1 0,-8-3 1 16,-3 6 0-16,-3 0 0 15,-4 3 0-15,-7 0 0 16,0 7-2-16,-4 2 1 0,1 4 0 16,-4 3 0-16,3 3-5 15,4 3 0-15,3 3-6 16,1 4 0-16,6-1-4 15,4-2 0-15</inkml:trace>
  <inkml:trace contextRef="#ctx0" brushRef="#br0" timeOffset="127830.551">29432 15748 46 0,'-3'3'23'0,"10"12"-33"16,-4-11 43-16,15-4-33 15,3-4 1-15,0 1 0 16,0-6 0-16,4-1-6 16,7-2 1-16,-4-4-8 15,0 4 1-15</inkml:trace>
  <inkml:trace contextRef="#ctx0" brushRef="#br0" timeOffset="128040.8065">29750 15481 40 0,'-14'31'20'0,"-11"13"-17"16,11-31 30-16,-4 9-31 15,-10 6 0-15,-7 10 0 16,-11 12 1-16,11 3-4 15,-4 10 0-15,0-10 0 16,11-6 1-16,7-6-8 16,3-3 1-16,7-7-6 0,8-3 0 15</inkml:trace>
  <inkml:trace contextRef="#ctx0" brushRef="#br0" timeOffset="128310.6189">29616 16102 31 0,'10'-6'15'0,"19"-7"-11"15,-19 13 22-15,4 0-24 16,-3 0 0-16,3-3 2 16,0 0 0-16,-3-3-4 15,-1 2 1-15,4-2 4 16,-7 0 0-16,0 0-1 16,-3 3 1-16,-4-4-1 0,0 1 1 15,-4 0-3 1,1-1 0-16,-4 1-1 15,0 0 1-15,-14 3-2 16,6 0 1-16,-2-1-5 16,-1 1 1-16,8 0-7 0,10 0 0 15,-4 0-6-15,15-3 1 0</inkml:trace>
  <inkml:trace contextRef="#ctx0" brushRef="#br0" timeOffset="128562.7961">29997 15926 45 0,'-53'47'22'0,"25"4"-25"15,21-36 38-15,7-2-34 16,-4-1 1-16,-3 4 0 15,7 0 1-15,0-4-4 16,7-2 0-16,-3-1 2 16,10-6 0-16,0-3-7 15,17-3 1-15,-2-3-8 16,2-1 0-16</inkml:trace>
  <inkml:trace contextRef="#ctx0" brushRef="#br0" timeOffset="128860.2028">30222 16024 40 0,'-45'18'20'0,"45"11"-21"0,-4-23 30 0,4 0-28 16,4 4 1-16,3-4 0 16,7-3 1-16,0-3-4 31,0-3 1-31,-3-13 1 15,6 4 1-15,-3-4 0 0,0 0 0 16,-3 1 0-16,-7-7 0 16,3 3 0-16,-7-3 0 15,0 3-1-15,-7 0 1 0,7 4-1 16,-4-1 0 0,-3 3-13-1,7 4 0-15,0-4-2 16,11 7 0-16</inkml:trace>
  <inkml:trace contextRef="#ctx0" brushRef="#br0" timeOffset="129161.7369">30632 15387 45 0,'0'-3'22'0,"0"0"-20"15,0 6 40-15,3 0-40 16,-3 3 1-16,0 4 2 16,0 5 1-16,-3 10-7 15,-15 1 0-15,7 8 5 0,-6 7 1 0,3 6-2 16,-7 6 0-16,-4 10-1 16,4 0 0-16,0 9-1 31,-8-10 1-31,8 1-2 15,0-6 0-15,3-7-6 16,4-6 0-16,4-7-10 16,6 4 1-16,4-10-4 0,4-2 1 15</inkml:trace>
  <inkml:trace contextRef="#ctx0" brushRef="#br0" timeOffset="130079.1058">31341 15512 25 0,'0'0'12'0,"-14"32"-4"0,7-26 16 16,-4 7-21-16,-10 2 0 15,-4 4 1-15,-10 3 1 16,0 3-6-16,-1 0 0 16,1 7 4-16,-4-1 0 0,4 0-3 15,0 1 0-15,14-7-8 0,-1-6 0 16,5-1-3-16,17-11 0 16</inkml:trace>
  <inkml:trace contextRef="#ctx0" brushRef="#br0" timeOffset="130249.0448">31044 15807 31 0,'0'44'15'0,"-24"28"-12"0,13-50 25 0,-3 6-28 16,-7 4 0-16,0 2 1 16,0 1 0-16,-1 2-2 15,5-8 1-15,10-4-4 16,0-3 0-16,0-4-6 15,7-2 1-15</inkml:trace>
  <inkml:trace contextRef="#ctx0" brushRef="#br0" timeOffset="131562.9316">31214 15895 27 0,'46'-28'13'0,"21"-35"-14"16,-53 44 18-16,3 0-17 15,5 1 1-15,-1-4-1 16,11 3 0-16,-8 3-1 16,1 4 1-16,0 2 0 15,-11 4 1-15,-4 3-1 16,1 3 0-16,-11 3 1 16,-4 3 0-1,-6 4 1-15,-8 2 1 16,-3 7 0-16,-7 6 1 0,7 6 0 15,-8 4 0-15,1-7-1 16,3-3 1-16,4-3-2 0,4 0 1 16,6-3-2-16,0-3 1 15,4-4-1-15,7-6 0 16,7-2 0-16,8-8 0 16,-1-5 0-16,0-4 1 15,3-5-3 1,-2-4 0-16,2-3-1 15,4-4 0-15,1 1-2 16,-5-3 0-16,-6 6 0 16,6 0 0-16,-6 6 2 15,-4 3 0-15,-3 7 1 0,-4 2 1 16,-8 7 0-16,-2 7 1 16,-1 2 0-16,-3 7 1 0,0 9-1 15,0 3 1-15,3 10 0 16,-6-4 0-16,3 1-1 15,0-1 0-15,-1-2 0 16,5-1 0-16,-1-6-1 16,1 0 1-16,3-6-1 15,0-3 0-15,3-4 0 16,4-2 0-16,0-1 1 16,4 0 0-1,6-2-1-15,-3-4 1 0,4-3 1 0,-1 3 0 31,1-6-1-31,0 0 1 16,3 0-1-16,0-1 1 0,-4-2-1 16,12 0 0-16,-5-4-1 15,4 1 0-15,-3 0 0 16,0-1 1-16,-4 1-1 16,3 3 1-16,-6-1-1 15,-4 7 0-15,-3 0-3 16,-4 3 1-16,-4 1-3 15,-3 5 1-15,-4 4-2 16,-6-1 0-16,3 1-1 0,-4 5 1 16,0-2 2-16,-3-3 0 0,4-1 2 15,-5 1 1-15,12-4 3 16,-1 1 0-16,4-4 1 31,-3 0 0-31,10-3 1 16,0 0 0-16,0 0 0 15,0-3 1-15,7 0-3 0,0-3 1 16,3 0-1-16,1-3 0 16,-1-3-1-16,5-1 0 15,-1 4-2-15,-4-4 1 16,4 4-2-16,-7 3 0 16,-3-3-1-16,3-1 0 0,-4 1-1 15,-3-3 1-15,0 3 0 16,0 2 1-16,-3-2 1 15,3 3 0-15,-7 3 2 16,3 3 1-16,-3 7 0 16,-7 2 1-16,0 4 0 15,0 9 1-15,-4 6 0 0,-6 7 0 16,-1 6-1-16,-7 6 1 16,4-3-1-1,3 0 0-15,-10-3-1 16,7-3 1-16,-4-10-2 15,14-3 1-15,-3-9-1 16,11-3 0-16,-1-7-2 16,0-9 0-16,4-6-2 15,4-7 1-15,3-9-2 0,7-9 0 16,7-7-1-16,-3 4 1 16,6 6 0-16,-3 3 1 15,1 3 3-15,-5 9 1 0,1 7 2 16,-1 3 0-16,-3 3 1 15,-3 6 0-15,6 0 1 16,-10-3 0-16,11-3-2 16,-11 10 0-16,7-4-8 15,-3 3 0-15,3-2-9 16,-4-1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06:30.86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6025 4211 23 0,'-7'-6'11'0,"0"25"0"16,7-10 12-16,-3 0-20 15,3 4 1-15,0 3 2 0,0-4 0 16,0 1-7-16,3-1 0 16,1-2 5-16,6-4 1 31,1 0-2-31,-4-3 1 15,4-3-1-15,-1 0 0 0,1-3-5 16,-1 0 0-16,5 3-7 16,-1 3 1-16,-4 7-5 15,4 2 0-15</inkml:trace>
  <inkml:trace contextRef="#ctx0" brushRef="#br0" timeOffset="200.9046">5958 4656 26 0,'-28'57'13'0,"11"-29"-5"0,17-25 18 16,3 0-23-16,8 0 0 15,-4 0 0-15,7-6 1 16,3-6-5 0,5-7 0-16,-1-3 1 15,3-3 1-15,1 1-7 0,3-1 0 16,1-3-5-16,6-1 1 15</inkml:trace>
  <inkml:trace contextRef="#ctx0" brushRef="#br0" timeOffset="432.601">6438 4258 16 0,'25'-13'8'0,"0"-21"-3"0,-15 25 6 15,8-7-11 1,-1 0 0-16,1-3 0 16,0-3 1-16,-1 4-5 15,-3-1 0-15,-3 6-1 16,0 4 1-16</inkml:trace>
  <inkml:trace contextRef="#ctx0" brushRef="#br0" timeOffset="1249.6196">6512 4195 16 0,'-17'41'8'0,"-33"25"-6"0,36-44 14 0,-3 0-15 16,-5 0 0-16,8 6 0 15,0 0 1-15,4 0-3 16,-1 1 1-16,4-7 0 15,0-4 1-15,3-5-1 16,1 0 1-16,3-7-1 16,0 0 0-16,0-6 0 0,7-6 0 15,3-7 0-15,5-6 0 16,2 1-1-16,4-1 1 16,4-3-1-16,3-6 0 31,-7 9 1-31,4 0 0 15,-4 0 0-15,-7 0 0 0,4 7 0 16,-4 2 1-16,0 1 0 16,-3 3 0-16,-4-1-1 15,0 4 0-15,-7 3 0 16,3 0 1-16,-3 0-1 16,0 3 0-16,-3 4 0 0,-1-1 1 15,1 0-1-15,-1 1 1 16,1-4-1-16,-1 3 1 15,4-3-1-15,-3 0 1 16,3-3-2-16,0 0 1 16,3-6-2-16,1-3 1 0,-1 2-1 15,4 4 1-15,-7 3-2 32,4-3 1-32,-4 6 0 15,3 3 0-15,-6 4 1 16,-1 6 0-16,-3-4 0 0,-3 1 1 15,-1 2 0-15,-3 1 0 16,0 0 0-16,0-1 1 16,-4 4-1-16,4-6 0 15,0-1 0-15,0 1 1 0,3-4-1 16,1-3 0-16,3 1 0 16,0-1 1-16,3-3 0 15,1 0 0-15,3 0 0 16,0-3 1-16,0 0 1 15,10-3 0-15,4-3 0 16,7-3 1-16,4-1-2 16,0-2 0-16,0-1-1 0,-1 4 1 15,1 2-2 1,-4 4 1-16,-3 3-1 16,-1 3 1-16,-6 7 0 15,-4 2 0-15,-3 4 0 16,-4 3 1-16,0 9-1 15,-4 3 0-15,-3 4-3 16,0 3 1-16,-4-1-3 0,1 1 0 16,-1-1-5-16,-3-5 1 15</inkml:trace>
  <inkml:trace contextRef="#ctx0" brushRef="#br0" timeOffset="1686.6743">6541 4581 19 0,'-22'6'9'0,"-9"13"-6"16,20-13 12-16,-3 7-14 16,-7 3 1-16,-4-1 0 15,4 1 0-15,7-7-3 16,0 4 1-16,3-7 1 15,0-3 1-15,4 0-1 16,4-3 0-16,3-6-1 16,3-3 1-16,8-4-1 15,3-2 0-15,4-1-1 16,3 3 1-16,0 4 0 16,0 0 1-16,0-1 1 15,1 4 0-15,-1 0 2 0,-4-1 0 16,-2 4 0-16,-5 0 0 15,1 3-1-15,-1 0 1 0,-3 0-2 16,0 3 1-16,0-3-2 31,0 3 1-31,1-3 0 0,-1 3 0 0,0-3-3 16,0 7 0-16,-4-4-5 31,4 0 0-31,-3 3-6 16,-1 7 0-16</inkml:trace>
  <inkml:trace contextRef="#ctx0" brushRef="#br0" timeOffset="2391.6591">6167 4929 23 0,'-4'-16'11'0,"8"13"-3"0,-4 0 12 0,0 3-18 16,-4 3 0-16,-3 0 1 15,-7 10 1-15,-4-1-5 16,-10 10 0-16,-14 10 3 15,-11 2 0-15,0 13-2 16,7-6 1-16,4-3-4 16,10-7 0-16,11-6-5 0,7-9 0 15,10-4-2-15,15-5 1 16</inkml:trace>
  <inkml:trace contextRef="#ctx0" brushRef="#br0" timeOffset="2869.8993">6071 5145 17 0,'11'0'8'0,"10"22"4"0,-10-9 14 0,-1-4-21 16,8 4 1-16,0 3 0 16,3-1 1-16,3-5-9 15,1-7 0-15,10 0 6 16,-6-3 0-16,-1 0-5 16,-4-3 1-16,-2-3-5 15,-8 2 1-15,-7-2-3 16,-4 0 1-16,-3-7-2 0,-7-2 1 15,-7-1 2-15,0 0 0 16,0 1 5-16,3 2 0 31,1 1 3-31,3 2 0 16,3 1 1-16,1 2 0 16,3 1-1-16,3 0 1 0,4 0-2 15,7 2 0-15,8 1-5 16,2-3 1-16,8 3-4 15,-4 0 1-15,0-7-2 16,1 4 0-16,-5 0-1 16,-2 0 1-16,-5-1 5 15,-3 4 1-15,-3 0 5 0,-1 3 1 16,-3 3 3-16,1 0 0 16,-1 0 1-16,0 1 1 0,-4-1-4 15,4 0 1-15,0 0-4 16,4-3 1-16,3-3-9 15,4-3 0-15,6-1-6 16,5 1 1 15</inkml:trace>
  <inkml:trace contextRef="#ctx0" brushRef="#br0" timeOffset="3818.433">7267 4230 22 0,'0'-3'11'0,"14"21"-5"0,-7-11 13 16,0 2-17-16,1 1 1 16,2-1 0-16,1 0 1 15,-1 4-5-15,1-1 0 16,-1-2 3-16,-3 2 0 16,1 4-1-16,-8-3 0 0,-4 2-1 15,-3 4 1-15,-4 0-1 16,-3 0 1-16,0 0-1 15,0-1 0-15,3-8 0 32,1-1 1-32,3-3-1 15,3 1 0-15,1-1 0 0,6 0 1 16,1 1-1-16,-1 2 0 16,1 0 1-16,-1 7 0 15,-3 6 1-15,0 13 0 16,-3 5 2-16,-1 1 1 0,1 6-1 15,-1 3 1-15,1-12-1 16,-1-7 0-16,1-3-2 16,-1-2 1-16,4-5-2 15,0-2 1-15,0 0-4 16,0-3 0-16,4-7-5 16,3-3 1-16,7-6-8 0,7-3 0 15,7-9-1-15,11-13 0 16</inkml:trace>
  <inkml:trace contextRef="#ctx0" brushRef="#br0" timeOffset="4000.6172">7712 4443 39 0,'7'6'19'0,"7"-3"-22"15,-7-6 39-15,4-3-35 16,6 0 0-16,4 3 1 0,1-4 0 15,-1-2-6-15,0 0 0 16,0-1-5-16,-7 4 1 16,4 6-4-16,-11 0 1 15</inkml:trace>
  <inkml:trace contextRef="#ctx0" brushRef="#br0" timeOffset="4138.5738">7828 4465 24 0,'-21'28'12'0,"3"35"-12"0,15-51 18 0,-1 14-18 16,1 5 0-16,-1 3 0 16,1 1 1-1,3-1-5-15,0 7 0 16,0-3-3-16,3 3 1 0</inkml:trace>
  <inkml:trace contextRef="#ctx0" brushRef="#br0" timeOffset="4322.0698">7775 4885 25 0,'0'-22'12'0,"18"-6"-4"0,-11 22 22 16,4-10-28-16,-1 0 1 15,4-2 1-15,0-11 0 16,4 4-6-16,0 3 1 16,-4 0-1-16,3 7 0 0,-6-1-8 15,-4 7 1-15,0 5-2 16,-7 8 0-16</inkml:trace>
  <inkml:trace contextRef="#ctx0" brushRef="#br0" timeOffset="4622.275">7726 4675 27 0,'-39'53'13'0,"21"7"-7"0,15-44 26 15,-4 9-31-15,0 6 1 16,-4-3 0-16,1 1 1 0,6-1-4 15,1 0 1-15,3-3 2 16,0 0 0-16,3-3 1 16,4 0 0-16,0-6 1 15,7-4 0-15,0 1 1 16,1-4 0-16,2-6 0 16,1-3 0-16,3-3-1 0,7-6 0 15,0-4-1-15,4-2 0 16,-4-1-2-16,4-3 0 15,7 7-6-15,0-4 0 16,0-3-8 0,-4 3 0-16,4 4-5 15,-11-7 1-15</inkml:trace>
  <inkml:trace contextRef="#ctx0" brushRef="#br0" timeOffset="21431.6814">7895 9445 11 0,'-3'-19'5'0,"10"0"5"16,-7 19 5-16,7 3-12 15,-4 3 1-15,1 1 3 16,-4 5 0-16,0 10-9 15,-4 6 1-15,1 4 5 16,-4 12 0-16,0 3-2 16,0 3 1-16,0 6-3 15,-1-6 1-15,-2-6-1 16,3 0 0-16,-4-9-2 16,4-7 1-16,0-3-2 0,0-9 1 0,0-7-1 15,0-3 1-15,3-6-2 16,1-12 1-16,-1-13 1 15,4-10 1-15,0-9-1 32,7-3 1-32,1 3 0 15,6 1 0-15,0 2 1 0,7 3 1 0,0 4 0 16,7 5 0-16,4 4 0 16,-4 7 1-16,4 2 1 15,-4 6 1-15,0 7 0 16,-6 3 0-16,-5 3 0 15,-6 4 0-15,-4 8-1 0,-11 4 1 16,-6 3-2-16,-11 6 1 31,-4 4-1-31,0 9 0 16,4-4-3-16,0-5 1 16,7-7-4-16,3-10 1 15,4-12-6-15,4-6 1 16,3-6-3-16,14-7 0 15</inkml:trace>
  <inkml:trace contextRef="#ctx0" brushRef="#br0" timeOffset="21739.2485">8213 9567 29 0,'-11'16'14'0,"8"9"-9"0,3-16 26 16,0 4-30-16,0-1 1 0,3 1 0 15,4-4 1-15,4-3-4 16,-1-6 1-16,4-6 1 15,-3-3 1-15,3-1-1 16,0-2 0-16,0-1 0 16,0 4 0-16,1-1-1 31,-1 4 0-31,-4 3 0 16,1 6 0-16,-4 0-1 0,0 4 1 15,0 5-1-15,-3-2 1 16,-1 2-2-16,4 1 1 15,-3-4-4-15,6-6 0 0,-3-3-5 16,4-9 1-16,-1-4-2 16,1-2 0-16</inkml:trace>
  <inkml:trace contextRef="#ctx0" brushRef="#br0" timeOffset="22122.8751">8604 9313 26 0,'-21'53'13'0,"-21"26"-14"0,35-57 25 16,-4 9-22 0,-3 10 1-16,0 3 1 15,0 0 0-15,3-7-6 16,4-5 1-16,0-7 3 16,0-13 1-16,4-6-2 15,3-12 0-15,3-6-1 16,4-10 1-16,4 0-1 15,3-3 1-15,7 3-2 0,0 0 1 16,7 3-1-16,1 6 1 16,-5 4 0-16,-3 3 0 15,-3 6 1-15,-4 3 1 0,-3 3-1 16,-11 0 1-16,0 4 0 16,-11 5 0-16,-3 1 0 15,-4 3 0-15,1-3 0 16,3-7 0-16,3-3-4 15,0-3 1 1,1-6-5-16,3-6 0 16,3-7-5-16,4-6 1 15,7-3-3-15,7-3 1 16</inkml:trace>
  <inkml:trace contextRef="#ctx0" brushRef="#br0" timeOffset="22303.1496">8767 9266 25 0,'14'0'12'0,"3"22"-6"15,-13-10 24-15,-4 7-27 16,0 6 0-16,-11 7 1 16,1 5 0-16,-1 1-6 15,-3 3 1-15,3 6 2 0,4-3 0 16,4-7-6-16,3-5 0 16,0-10-6-16,10 0 0 0</inkml:trace>
  <inkml:trace contextRef="#ctx0" brushRef="#br0" timeOffset="22472.1833">8872 9514 30 0,'-7'28'15'0,"-3"22"-17"16,10-34 22-16,0 9-19 15,0 3 0 1,0 3-3-16,0 1 1 15,3-1-5-15,1-3 1 16,3-3-3-16,3 0 1 0</inkml:trace>
  <inkml:trace contextRef="#ctx0" brushRef="#br0" timeOffset="22603.8927">8890 9457 28 0,'-7'-15'14'0,"7"2"-19"0,0 13 26 15,0 0-22-15,0 0 1 16,7 0-14 0,0 3 0-16</inkml:trace>
  <inkml:trace contextRef="#ctx0" brushRef="#br0" timeOffset="22901.8667">9151 9460 37 0,'-21'0'18'0,"-14"19"-17"0,28-13 31 15,-1 7-30-15,-2 3 0 16,-4 6 2-16,3 0 1 0,1 6-5 16,-1 0 0-16,4 3 4 15,3-2 0-15,4-4-2 16,4-3 1-16,3-4-1 15,0-2 1 1,4-10-2-16,10 1 1 16,0-11-6-16,7-2 0 15,0-6-7-15,4-7 0 16,4 6-4-16,2 1 0 16</inkml:trace>
  <inkml:trace contextRef="#ctx0" brushRef="#br0" timeOffset="23371.8049">9998 9031 29 0,'0'-3'14'0,"-4"37"-6"0,4-15 21 0,-3 22-26 16,-4 18 0-16,-4 7 2 16,0 6 0-16,-6 0-7 0,-1 13 1 15,-7 6 4-15,8-6 0 16,-4-13-2-16,3-16 1 15,7-3-4-15,4-12 0 16,4-13-5 0,10-9 0-16,0-12-6 15,11-7 0-15</inkml:trace>
  <inkml:trace contextRef="#ctx0" brushRef="#br0" timeOffset="23634.2569">10075 9401 27 0,'0'-19'13'0,"-7"28"-3"0,4 1 19 16,-8 2-25-16,-3 10 0 16,-4 10 3-16,1 2 1 15,-1 16-9-15,-3 0 0 16,0-6 7-16,3-3 0 0,4-6-3 16,0-4 1-16,7-3-2 15,7-9 0-15,0-3-1 16,7-1 1-16,7-12-3 15,-7-12 1-15,7-3-6 0,0-14 1 16,4-2-8-16,3-3 1 31,4 3-4-31,0-4 0 0</inkml:trace>
  <inkml:trace contextRef="#ctx0" brushRef="#br0" timeOffset="23972.2723">10128 9567 36 0,'-10'28'18'0,"10"0"-18"0,0-28 32 0,7 7-31 0,3-7 1 32,4-3-1-32,8-4 1 0,2 1-3 15,1-3 1-15,0-7 1 16,-1-3 1-16,-2 0-3 16,-5 0 0-16,-6 1-1 0,-4 5 1 15,-11 4-1-15,-6 2 0 0,-11 7-1 16,-4 4 1-16,0 5 2 31,-3 3 1-31,3 10 2 16,1-6 1-16,-1 6 1 15,4 0 0-15,7 6 0 16,-1-3 1-16,5-6-2 16,3-3 0-16,7 3-3 15,3-4 1-15,4-2-2 16,4-7 1-16,0-3-6 0,-1-6 1 15,4-6-8-15,4-4 1 16,7 4-4-16,-1-10 0 0</inkml:trace>
  <inkml:trace contextRef="#ctx0" brushRef="#br0" timeOffset="24122.3626">10305 9608 40 0,'10'9'20'0,"8"4"-27"16,-11-10 36-16,3 3-29 15,1-3 1 1,0-3-3-16,3-6 0 16,0 0-4-16,4-1 0 0,-4 7-4 15,3-6 0-15</inkml:trace>
  <inkml:trace contextRef="#ctx0" brushRef="#br0" timeOffset="24439.271">10580 9489 44 0,'-4'3'22'0,"8"9"-21"0,-1-9 42 16,1 4-42-16,-1 2 1 15,1 7 0-15,-1-4 0 16,4 1-3-16,1 9 1 16,-5 0 1-16,1 3 1 0,-4 3-1 15,0-3 0-15,-4 3 0 31,1 4 0-31,-5-1 1 16,-2 0 0-16,-1 4-1 0,-6-7 1 16,-4 0-1-16,-4 4 0 15,-14-1 0-15,-7 4 0 16,-10-4-1-16,6 0 1 16,1-9-5-16,7-3 1 15,6 3-11-15,8 0 0 0,3 6-2 16,8-6 0-16</inkml:trace>
  <inkml:trace contextRef="#ctx0" brushRef="#br0" timeOffset="37274.7192">27213 10890 22 0,'-17'-15'11'0,"13"-17"3"15,4 23 11-15,4-7-20 16,3-3 0 0,3 0 3-16,11-2 0 0,8-5-10 15,6-8 1-15,7 3 6 16,-3 2 1-16,0 1-3 15,3 0 0-15,-6-3-2 16,-5 2 1-16,-3 4-2 16,-3 3 1-16,-4 7-5 15,-3 2 1-15,-4 4-6 16,0-1 1-16,-3 1-7 0,-4 9 0 0</inkml:trace>
  <inkml:trace contextRef="#ctx0" brushRef="#br0" timeOffset="37565.8144">27548 10241 20 0,'0'0'10'0,"15"-3"-2"15,-5 0 9-15,8-7-16 16,3 1 1-16,7-3 1 16,4 2 1-16,7 1-4 15,-4 2 0 1,0 1 3-16,-7 6 0 15,-6 10 0-15,-15-1 0 16,-4 16 0-16,-13 3 0 16,-8 7-2-16,-3 6 1 0,-7 6-1 15,-4-10 1-15,0 4-1 16,4-10 0-16,3-6-5 16,8-6 1-16,6-6-6 15,7-10 0-15,15-13-2 16,3-15 0-16</inkml:trace>
  <inkml:trace contextRef="#ctx0" brushRef="#br0" timeOffset="37780.5052">28265 9664 39 0,'-7'25'19'0,"14"-6"-27"16,0-19 38-16,0-3-30 31,3 3 1-31,4-3 1 16,8 0 0-16,-1-7-4 15,0 1 0-15,4-1-3 0,-1-5 1 16,1 2-6-16,0-2 0 16</inkml:trace>
  <inkml:trace contextRef="#ctx0" brushRef="#br0" timeOffset="37950.6295">28579 9460 23 0,'-18'19'11'0,"0"28"-6"0,18-31 14 0,-7 0-16 15,-3 2 1-15,3 4 0 16,-4 10 0-16,-3 2-6 16,10-2 0-16,1-7 1 0,3-7 1 31,7-5-7-31,3-7 0 0,12 0-2 15,6-6 0-15</inkml:trace>
  <inkml:trace contextRef="#ctx0" brushRef="#br0" timeOffset="38217.4887">28843 9460 21 0,'4'-6'10'0,"-11"22"-8"0,0-10 18 15,-8 7-19-15,-2 5 0 16,-11 7 3-16,6 7 0 15,-6 2-4-15,11-2 1 16,-1-7 2-16,4-3 1 16,3-7 0-16,4-5 0 15,4-10 0-15,3 0 0 0,7 0-2 16,3-6 1-16,1-4 0 16,3 1 0-16,0-1-1 15,0 1 0 1,0-1-4-16,0 4 0 15,1 0-6-15,-8 6 1 16,3 6-6-16,-6 4 0 16</inkml:trace>
  <inkml:trace contextRef="#ctx0" brushRef="#br0" timeOffset="38828.9615">28582 9821 19 0,'-39'-3'9'0,"32"6"-1"15,4 0 9-15,-4 6-16 16,-4-2 0-16,-3 2 0 0,-4 7 1 16,-13 0-3-16,6 2 0 0,7-2 2 15,1 0 0-15,2-7-1 16,5-3 0-16,3-2 0 16,3-1 0-16,4-3 0 31,0 0 0-31,11 0 0 15,-11 6 0-15,0 0 1 16,-4-3 1-16,1 7 0 0,-4-1 0 16,0 4 0-16,0-1 1 15,3 1-1-15,1-4 1 16,-4 1-2-16,7-4 1 16,7-6-1-16,0-3 1 15,7-4-1-15,7-2 0 0,0 0-1 16,7-4 1-16,1-3-1 15,9-2 0-15,-9-4 0 16,-5 3 0-16,-6 6-1 16,-4 4 1-16,-3 9 0 0,-4 3 1 15,-11 3-1-15,-3 4 1 32,-4 2 0-32,1-2 1 0,-8-1-1 0,11 0 1 15,0-2 0-15,4-1 1 16,-1 0-1-16,4 1 1 15,0-4-1-15,0 0 1 0,0 0-1 32,0 0 0-32,4 0-1 15,3-3 0-15,3 0-1 16,1-3 1-16,6 0-1 0,-2 0 1 16,-5-3-4-16,-3 2 0 15,4 4-5-15,-8 0 1 16,-3 4-7-16,-14 5 0 15</inkml:trace>
  <inkml:trace contextRef="#ctx0" brushRef="#br0" timeOffset="39301.6539">28240 10150 23 0,'3'-6'11'0,"12"-3"-8"0,-15 9 11 0,0 0-13 15,-4 3 0-15,0 3 1 16,-3 3 1-16,0 4-4 0,-3 6 1 31,-1 3 2-31,1 0 1 16,-1 3 0-16,0 0 0 16,1 0 0-16,3 3 0 15,-4-3 0-15,11 0 0 0,-3-6-1 16,-1 9 0-16,1-9-1 15,-1-3 1-15,1-1-2 0,-1-5 1 16,4-7-1-16,4 0 1 16,3-9 0-16,3-7 0 15,4-5-1-15,4-8 0 16,3-11-1 0,4-1 0-16,0 4-1 15,6-1 1-15,-6 7-1 16,-4 6 1-16,-7 6-1 15,-3 7 1-15,-11 12 0 16,-7 6 1-16,0 7 0 0,-4 3 1 16,1 6 0-16,-1-3 0 15,4-3 0-15,0-4 0 16,3-2-2-16,4-7 0 16,4-3-5-16,3-6 0 15,0 0-5-15,14-3 1 0</inkml:trace>
  <inkml:trace contextRef="#ctx0" brushRef="#br0" timeOffset="39816.5205">28504 10213 19 0,'-3'-9'9'0,"24"-17"-2"15,-10 20 11-15,6-3-14 32,1-1 0-32,0-2 1 15,-1-1 0-15,8-2-7 16,0 2 1-16,-1 0 5 15,1 4 0-15,-4 0-2 0,0 6 0 16,-3 3-1-16,-7 3 1 16,-4 6-1-16,-7 7 1 15,-7 3-1-15,3 9 0 16,-10 6-1-16,0 1 1 16,-4-1-3-16,1 1 1 15,2-4-7-15,1-6 1 0,-7 0-4 16,4-6 0-16</inkml:trace>
  <inkml:trace contextRef="#ctx0" brushRef="#br0" timeOffset="39985.5132">28540 10257 20 0,'3'-19'10'0,"18"6"-6"0,-14 10 12 16,4 0-16-16,0 0 0 15,-1 6 0 1,1-6 1-16,-1 6-1 15,1-3 0-15,-4 3-5 16,-3 7 1-16,-4 5-2 0,-4 4 0 16</inkml:trace>
  <inkml:trace contextRef="#ctx0" brushRef="#br0" timeOffset="40168.9332">28296 10489 23 0,'-38'28'11'0,"2"-19"-5"0,29-5 21 0,7-1-23 16,-3 0 1-16,3-3 4 15,3 3 0-15,8-9-11 16,6-4 1-16,12-5 7 16,9-4 0-16,8 0-2 15,11-6 0 1,-1-13-8-16,1 4 1 16,-1-4-9-16,1 7 0 15,-8 3-2-15,11-4 0 16</inkml:trace>
  <inkml:trace contextRef="#ctx0" brushRef="#br0" timeOffset="40728.1089">29192 9658 21 0,'-3'-10'10'0,"3"23"-4"0,0-10 16 16,3 7-20-16,-3 2 1 0,0 1 1 16,4 2 0-16,-1-2-6 15,1-1 1-15,3-2 3 16,4-4 1-16,-1-9-2 16,11-6 0-16,4-7-2 15,3-6 1-15,-3-3-2 16,14-3 0-16,0-1-1 0,-8 1 1 15,8 3-2-15,-18 0 1 16,4 3 1-16,-11 6 0 16,-7 7 2-16,-7 9 0 15,-3 6 1-15,-15 7 1 16,0 9 0-16,-6 9 0 0,-8 16 0 31,0 6 1-31,0 4-1 16,1-4 1-16,-1 4-5 15,4-7 1 1,3 9-8 0,11-5 1-16</inkml:trace>
  <inkml:trace contextRef="#ctx0" brushRef="#br0" timeOffset="41019.6325">29168 9968 16 0,'10'-22'8'0,"22"-9"-3"0,-21 25 5 16,-1-1-10-16,11 7 0 15,-3-3 1-15,-7 6 0 16,3 1 0-16,-7 2 1 16,-7 3 0-16,-4 4 1 15,-6-1 1-15,-8 4 0 16,-3 3-1-16,-7 3 1 15,-1 0-2-15,-6 0 1 0,0-3-1 16,7-4 0-16,3-2-2 16,7-1 1-16,4-5-5 15,11-7 1-15,10-7-6 16,3-2 0-16</inkml:trace>
  <inkml:trace contextRef="#ctx0" brushRef="#br0" timeOffset="41197.727">29545 9755 24 0,'32'-3'12'0,"7"-6"-10"0,-22 5 15 0,1-2-17 15,0 0 1-15,-1 0-1 16,1-1 1-16,-4 1-2 31,7 0 0-31,-3 0-3 16,-4-1 0-16,-7-2-3 15,4-1 0-15</inkml:trace>
  <inkml:trace contextRef="#ctx0" brushRef="#br0" timeOffset="41357.2592">29714 9595 22 0,'-10'3'11'0,"-15"10"-10"0,22-10 19 15,-4 3-19-15,-4 4 0 0,8 5 0 16,-5 1 0-16,1 6-1 15,0-3 0-15,4 0-3 16,-8 3 1-16,11-4-5 16,-10 7 0-16</inkml:trace>
  <inkml:trace contextRef="#ctx0" brushRef="#br0" timeOffset="41536.6771">29425 9902 16 0,'-7'10'8'0,"7"-20"-5"16,4 7 8-16,6-3-10 16,8 3 0-16,7-3 0 0,-4 6 1 15,3 0-3-15,1 0 1 16,0-7-1-16,-4 4 1 16,-3 0-5-16,3 6 0 15</inkml:trace>
  <inkml:trace contextRef="#ctx0" brushRef="#br0" timeOffset="42427.2344">29348 9978 9 0,'-7'3'4'0,"7"-6"1"15,0 3 1-15,7 0-3 0,-4 0 0 16,4 3 0-16,0-3 1 15,0 3-5-15,0 0 0 16,4 0 3-16,0 0 1 16,3 4-2-16,-4-1 0 15,1 0 0-15,-8 0 0 16,4 1 0-16,-7-1 0 16,0 0-1-16,-7 1 1 15,7 2-1-15,-3 0 1 16,-1 1-1-16,1-1 0 15,-1-3 0-15,1 1 0 16,3-4 0-16,0-3 0 0,0 0-1 16,7-6 1-16,3-1-1 15,1 1 0-15,10 0 0 16,-10 3 0-16,-4 0 0 16,-4-1 1-16,-6 4-1 15,-4 4 1-15,-4-1 0 16,-3 3 1-16,-4 3-1 15,4 4 1-15,-10-1 0 16,-1 10 1-16,-3-3-1 16,-1 0 1-16,5 3-1 15,-1-3 1-15,11-4-2 16,0 1 1-16,3-6-1 16,1-1 1-16,6-3-1 15,1-6 0-15,3 0 0 16,7-9 0-16,0-1 0 15,-4 1 0-15,11 0 0 0,-3 2 0 16,-1 1-1-16,1 0 0 16,3 0-1-16,-3-4 1 15,3 4 0-15,-4 0 0 16,1 2 0-16,-7 4 0 16,6 0 1-16,-10 4 0 15,4 2 0-15,-4 0 0 16,0 0 0-16,0 4 1 15,0-4-1-15,3-3 0 16,1 0 0-16,-1-3 0 16,4-3 0-16,0-9 0 0,4 5 0 15,0-2 1-15,-1 0-1 16,1 2 0-16,-1 1 0 16,-3 0 0-16,4 3 0 15,-4-1 0-15,-7 4 1 16,0 0 0-16,0 0 0 15,0 4 1-15,-7-1-1 16,7 6 1-16,0-3-1 16,0 4 0-16,0-4-1 15,18 0 1-15,-4-2-1 16,3-4 1-16,4-4-6 16,4-5 0-16,14 0-2 15,-4-7 0-15</inkml:trace>
  <inkml:trace contextRef="#ctx0" brushRef="#br0" timeOffset="42936.3486">30092 9589 29 0,'0'3'14'0,"3"16"-14"15,-3-13 27-15,-7 10-26 16,-7 9 0-16,-3 3 1 16,-1 3 0-16,-3 4-3 31,0 6 1-31,-4-4-2 15,0-5 0-15,8-7-3 0,3-6 0 16,3-10-1-16,4 0 0 16,3-9-1-16,8-9 1 15,3-10 3-15,7-6 0 16,4-3 2-16,17-7 0 16,0 1 2-16,8 3 1 15,-1 2 1-15,-7 4 1 0,4 3 1 16,-4 7 0-16,-3 2 1 0,0 4 0 15,0 2-2-15,-4 4 1 16,0 3-2-16,-7 0 1 31,0 3-3-31,-3 4 1 16,-4 2-1-16,-7 0 0 16,0-2-5-16,-3 2 1 15,-4 1-6-15,-4-1 0 0,-3 10-1 16,0-7 0-16</inkml:trace>
  <inkml:trace contextRef="#ctx0" brushRef="#br0" timeOffset="43254.6433">30198 9749 23 0,'-14'15'11'0,"-15"26"-13"0,22-31 22 15,0-1-21-15,-7 7 1 0,11-4 0 16,3 1 0-16,0-4-1 15,0-2 0-15,3-4-3 32,15-6 1-32,-4-4-2 15,11-2 0-15,-1-13-1 0,1-9 1 16,0 2 2-16,-8 7 1 16,5 0 4-16,-8 4 1 15,0 5 2-15,-7 4 1 16,-4 2-1-16,-3 7 1 0,0 7-2 15,0 2 0-15,-3 0-4 16,-1 4 0-16,1 0-5 16,-4 2 0-16,0 7-2 15,3 0 0-15</inkml:trace>
  <inkml:trace contextRef="#ctx0" brushRef="#br0" timeOffset="43436.3329">29937 9987 23 0,'-11'0'11'0,"11"6"-8"0,0-6 23 16,7 0-22-16,-3 0 1 16,6-6 0-16,19 0 0 0,-8-4-7 15,7 7 0-15,0-9 5 16,4 6 0-16,0-1-7 16,-1-2 0-16,-2-1-7 31,-8 4 1-31</inkml:trace>
  <inkml:trace contextRef="#ctx0" brushRef="#br0" timeOffset="43655.8996">29898 10040 30 0,'-42'16'15'16,"13"3"-7"-16,29-16 21 0,-3 0-26 15,-1 3 1-15,8-2 2 16,-1-1 0-16,8 0-8 15,14-3 1-15,-1 0 5 0,8-6 0 16,7-4-2-16,10 1 0 16,1-4-6-16,-1-2 0 31,-7-1-7-31,-3 3 1 16,-11 1-4-16,4-4 0 15</inkml:trace>
  <inkml:trace contextRef="#ctx0" brushRef="#br0" timeOffset="43783.4673">30155 9959 19 0,'-56'25'9'0,"-15"0"-9"0,57-16 11 31,-14 13-20-31,0 0 0 16</inkml:trace>
  <inkml:trace contextRef="#ctx0" brushRef="#br0" timeOffset="44205.277">29824 10235 25 0,'-7'12'12'0,"-7"26"-12"0,10-29 24 0,-6 13-22 16,-1 3 0-16,4 7 1 15,-7 2 1-15,-7 1-6 16,-1-7 1-16,5-3 3 15,-1-3 1 1,8-6-2-16,6-4 1 0,4-5 0 16,11-7 0-16,3-7 0 15,3-8 0-15,5-10 0 16,9-10 0-16,5-6 0 16,2-6 0-16,1 6 1 15,7 1 0-15,3 5 0 0,-3 7 1 16,-7 3-1-16,-4 6 0 15,-6 3 0-15,-1 7 0 16,-7 9-2-16,-10 6 1 0,-11 7-1 31,0 9 0-31,-4 6-1 16,-6 6 1-16,-12-2-2 16,-2 2 0-16,-5-2-5 15,-2 2 0-15,10-6-7 16,-8-6 0-16,8 0-2 0,-7-3 0 15</inkml:trace>
  <inkml:trace contextRef="#ctx0" brushRef="#br0" timeOffset="44539.9012">29884 10348 24 0,'0'-19'12'0,"10"13"-8"16,-6 6 17-16,7 3-19 15,-4 0 0-15,0-3 0 16,0 0 1-16,0 3-4 15,0 0 0-15,-4 3 0 0,-3 4 0 16,0-1-3-16,-3-2 1 16,-4 2-1-16,0 0 1 15,-4 1-1-15,1-1 1 32,-1-3 2-32,0 1 1 15,4-4 1-15,0-3 0 16,4 0 1-16,3 0 1 15,0 0 1-15,7-3 0 0,3 0-1 16,1-1 1-16,0-2-1 16,-1 3 0-16,4-3-1 15,0 3 0-15,15 0-3 0,-8-4 1 16,-4 4-5-16,-3 0 1 16,-6 6-6-16,-19 7 1 15</inkml:trace>
  <inkml:trace contextRef="#ctx0" brushRef="#br0" timeOffset="44755.7669">29499 10636 37 0,'-77'22'18'0,"41"3"-13"15,29-18 33-15,7-4-33 16,11 3 0-16,0 0 4 31,20-3 0-31,15 4-10 0,4 2 0 16,-1-3 7-16,7-6 1 15,1 0-4-15,3-3 1 16,10-6-6-16,8-1 0 0,7-5-11 16,-11-4 1-16,3-3-7 15,-6-6 1-15</inkml:trace>
  <inkml:trace contextRef="#ctx0" brushRef="#br0" timeOffset="71354.7159">5214 15641 18 0,'-3'16'9'0,"-1"28"-5"15,4-35 10-15,-4 10-13 16,4 9 0-16,0 10 2 15,0-4 1-15,4 1-4 16,3-4 1-16,7-9 2 16,0 0 1-16,7-10 0 15,4 1 0-15,7-13 0 16,-4-6 0-16,7-4-2 16,1-9 1-16,-8 1-1 0,4-7 0 15,-8-1-1-15,1 1 1 16,0 7-5-16,-1-1 1 15,1-3-6-15,-4 6 0 16,4 0-3 0,-7-2 0-16</inkml:trace>
  <inkml:trace contextRef="#ctx0" brushRef="#br0" timeOffset="71531.4008">5662 15544 21 0,'-3'0'10'0,"-4"6"-9"0,7 0 15 16,0 10-16-16,-4 3 1 16,4 3-1-16,0 3 1 15,-7-3-3-15,7-7 0 16,0 1-4-16,0-6 1 0</inkml:trace>
  <inkml:trace contextRef="#ctx0" brushRef="#br0" timeOffset="71736.1098">5542 15456 19 0,'-3'31'9'0,"-4"10"-6"0,7-31 12 0,-4 5-15 16,4 7 1-16,-4 3-1 15,4 0 1-15,0-3-6 0,0 3 1 16,4-3-2-16,7 0 1 16</inkml:trace>
  <inkml:trace contextRef="#ctx0" brushRef="#br0" timeOffset="72021.1002">5168 16406 23 0,'-24'19'11'0,"31"-16"-3"16,-4-12 21-16,4 6-26 15,4-4 1-15,10-5 1 16,7-7 0-16,0 3-6 15,-3 4 0-15,10-1 3 0,-6-3 0 16,-5 1-6-16,1-7 1 31,7-3-7-31,-15 0 1 16,1 0-3-16,0 3 0 16</inkml:trace>
  <inkml:trace contextRef="#ctx0" brushRef="#br0" timeOffset="72355.5034">5327 16111 27 0,'-18'22'13'0,"29"66"-8"0,-8-63 25 16,12 16-27-16,-1 9 1 16,3 7 1-16,1-1 0 15,3-9-7-15,-7-9 1 16,0-7 4-16,4-6 0 0,0-9-1 31,-4-7 0-31,0-3-3 16,0-12 0-16,-4-13-3 15,5-12 0-15,-12-13-3 0,4-3 0 16,-3-9-1-16,-4-1 0 16,0 4 2-16,0 9 0 0,0 6 4 15,0 10 0-15,0 6 4 16,0 10 0-16,0 12 2 16,0 6 0-16,0 6 0 15,0 7 0-15,0 3-1 16,0 3 1-16,0 10-6 15,3 6 1-15,-3-1-8 16,0 11 1 0</inkml:trace>
  <inkml:trace contextRef="#ctx0" brushRef="#br0" timeOffset="72504.4702">5429 16463 23 0,'0'-10'11'0,"18"-24"-8"0,-11 21 13 0,4-6-16 16,3-3 1-16,0 7-9 0,0-4 1 16,7-3 4-16,4-6 0 15</inkml:trace>
  <inkml:trace contextRef="#ctx0" brushRef="#br0" timeOffset="72836.9015">5659 16105 28 0,'-11'3'14'0,"-14"38"-14"0,22-32 26 0,-4 7-25 31,3 0 0-31,1-4 0 16,-1 1 1-16,4-4-3 15,0-2 0-15,4-4 2 0,6-3 0 0,4-3-1 16,4-4 0-16,-4 1 0 15,7-3 0-15,4-1 1 16,3 4 1-16,0 0-1 16,1-1 0-16,-5 7 1 15,-6 3 0-15,0 4-1 16,-4-1 1-16,-4 3-2 0,-3 1 1 16,0-1-5-16,-3 1 1 15,-4 2-7-15,-4-2 0 16,8-1-1-16,-4 4 0 15</inkml:trace>
  <inkml:trace contextRef="#ctx0" brushRef="#br0" timeOffset="73023.6743">5747 16221 29 0,'-7'3'14'0,"-4"10"-16"15,8-4 29-15,-4 4-25 16,-1 6 0-16,-2 12 0 31,-4 13 0-31,0 9-3 16,0-3 0-16,-4 0 0 15,4-6 0-15,0-3-5 0,7-10 0 16,0-2-4-16,7-14 1 16</inkml:trace>
  <inkml:trace contextRef="#ctx0" brushRef="#br0" timeOffset="73181.6273">5623 16610 24 0,'11'-13'12'0,"17"1"-2"0,-17 15 19 16,3 3-27-16,0 4 1 16,7-1 0-16,7-3 0 15,0 4-6-15,4 2 0 16,4-2-3-16,2-1 1 16,8-3-6-16,0 1 1 31</inkml:trace>
  <inkml:trace contextRef="#ctx0" brushRef="#br0" timeOffset="74141.1637">6339 15892 29 0,'-28'3'14'0,"21"16"-11"0,4-13 23 0,-4 3-24 31,-1 10 0-31,-6 10 1 16,0-1 1-16,-3 3-5 15,-1 7 0-15,-3 2 3 16,3-5 0-16,4-7-4 0,0-6 0 16,3-9-6-16,4-10 1 15,4-9-4-15,10-10 1 0</inkml:trace>
  <inkml:trace contextRef="#ctx0" brushRef="#br0" timeOffset="74372.6076">6392 15456 26 0,'-46'28'13'0,"43"35"-12"0,-1-44 22 0,1 9-21 16,-1 0 1-16,1 16 0 0,-1 13 1 16,1 5-6-16,-1 7 1 31,4-9 3-31,0-1 0 15,4 1-2-15,3 0 0 16,-4-7-4-16,11 10 1 16,1-7-4-16,-1-6 0 0,0-3-3 15,3-6 1-15</inkml:trace>
  <inkml:trace contextRef="#ctx0" brushRef="#br0" timeOffset="75229.877">6713 15854 34 0,'0'-3'17'0,"22"-9"-18"0,-15-1 35 0,7-6-32 16,3 4 0-16,1-1 0 15,10 0 1-15,0 0-4 0,8 1 1 0,-1-1-3 16,0 4 1-16,-3 2-9 15,0 7 0-15,-4 0-1 32,-10 3 1-32</inkml:trace>
  <inkml:trace contextRef="#ctx0" brushRef="#br0" timeOffset="75741.3443">6692 16118 39 0,'-28'25'19'0,"28"-16"-22"15,0-9 41-15,4-6-34 16,3-4 0-16,3 1 2 16,4-7 0-1,0-2-8-15,4-4 0 16,0 0 4-16,-1 0 1 0,1 0-7 16,-4 3 1-16,0 3-6 15,0 1 1-15,-3 2-2 16,-4 7 0-16,-4-1 0 15,-3 7 0-15,0 0 4 16,-3 7 0-16,-1 2 6 0,-3 13 0 16,0 0 2-16,0 0 1 15,0 0 1-15,0 3 1 16,0-3-2-16,0 3 1 16,3-3-2-1,1 0 1-15,3-3-5 16,0 0 1-16,3-1-4 15,1 1 1-15,0 0-2 16,-4 3 1-16,0 6-1 16,-4 0 0-16,0 4 5 15,-3 2 0-15,0-2 5 16,0-4 0-16,4-3 4 16,-1-3 0-16,1-6 0 0,3-4 0 15,0-9-1-15,3-6 0 16,1-9-4-16,3-10 1 15,3-13-5-15,1-2 0 0,3-14-5 16,0-5 0-16,7-4-6 16,8-12 1-16</inkml:trace>
  <inkml:trace contextRef="#ctx0" brushRef="#br0" timeOffset="75975.8721">6957 15534 29 0,'-39'16'14'0,"14"31"-7"0,22-25 22 16,3 6-25-16,0 16 0 16,7 16 3-16,3 15 1 15,5-3-10-15,-1 3 1 16,7-2 5-16,0 2 1 0,4-13-3 16,-1-2 0-16,-2-7-1 15,-1-9 0-15,0-9-1 0,-4-7 0 16,-2-12-4-16,-1-4 0 15,-4-12-6-15,1-12 1 16,-4-1-5-16,4-21 0 16</inkml:trace>
  <inkml:trace contextRef="#ctx0" brushRef="#br0" timeOffset="76185.0958">7049 15591 38 0,'-8'6'19'0,"16"3"-15"15,-1-5 33-15,3 5-34 16,1 7 0-16,-1 3 1 16,4 2 0-16,-3 8-6 15,3-4 0-15,-3 3-1 16,-1-9 1 0,1 3-8-16,3-10 0 15,0-2-4-15,4-7 0 16</inkml:trace>
  <inkml:trace contextRef="#ctx0" brushRef="#br0" timeOffset="79800.5878">7761 15723 23 0,'-10'-4'11'0,"2"-2"-7"15,8 9 12-15,0 0-15 16,-3 4 0-16,3 11 2 15,0 8 1-15,0 2-4 16,0 0 0-16,0-3 3 16,0 3 1-16,3 1-1 15,1-8 0-15,0-5-1 16,-1-6 1-16,1-4-1 16,3-6 0-16,0-6 0 0,0-10 0 15,0-3-1 1,0-3 1-16,3-6-2 15,1 3 0-15,0-3-2 16,-1-4 1-16,4 4-3 0,-3 0 0 16,3 3-2-16,-3 3 1 15,-1 3 0-15,1 3 0 16,-8 4 1-16,-3 2 1 16,0 4 2-16,-3 3 0 15,-4 6 2-15,0 3 0 0,0 7 1 16,0 6 1-16,-1 3 0 15,5 12 0-15,-4 10 0 16,0 6 1-16,0 0-2 16,0 1 0-16,0-4-1 15,3 0 1-15,1 0-3 16,-1 0 0-16,1-7-4 16,-1-2 1-16,4 0-6 0,0-7 1 15</inkml:trace>
  <inkml:trace contextRef="#ctx0" brushRef="#br0" timeOffset="80122.7027">7761 16105 25 0,'-35'3'12'0,"38"-15"-5"0,1-4 18 0,3-3-23 15,0 0 0-15,0 1 0 31,4-1 0-31,-1 3-3 0,-3 4 0 16,0 2 2-16,0 4 0 16,-7 6 0-16,4 3 0 0,-4 6 0 15,0 4 1-15,-4 3 0 16,-3 2 0-16,0-2-1 16,0 0 1-16,0-1-1 15,-3 7 1-15,3-3-1 16,-4 0 0-16,0-3-2 0,1-1 0 15,3-2-3-15,-4-1 0 16,11-5-3-16,0-4 0 16,7-6-5-16,0-4 1 15</inkml:trace>
  <inkml:trace contextRef="#ctx0" brushRef="#br0" timeOffset="80341.7124">7945 15735 35 0,'3'-3'17'0,"15"-16"-17"0,-11 10 32 15,10-4-31-15,5-3 0 16,-1 1 0-16,0-1 0 16,7 0-2-16,-7 1 0 15,4 2-3-15,-7 1 1 16,-1-1-5-16,1 1 0 15,-4-1-3-15,-3 4 0 16</inkml:trace>
  <inkml:trace contextRef="#ctx0" brushRef="#br0" timeOffset="80471.1323">8202 15465 20 0,'-14'16'10'0,"-7"-3"-8"0,17-4 16 0,-3 4-18 16,0 5 1-16,-3 7 0 15,-5 7 0-15,8-1-2 16,-3 1 0-16,3-1-1 15,0 3 0-15,3 1-4 16,1-7 0-16</inkml:trace>
  <inkml:trace contextRef="#ctx0" brushRef="#br0" timeOffset="80920.4282">7966 15964 18 0,'-18'3'9'0,"15"0"-3"0,3-9 13 15,3-3-15-15,1-4 0 16,3 0 1-16,3-2 1 15,8-4-8-15,-4 3 1 16,4 1 4 0,-1 2 0-16,4 1-4 15,-3 2 0-15,-4 7-3 16,-3 3 1-16,-1 0-3 16,-6 6 1-16,-1 7-2 15,-6 2 0-15,-4 4 2 16,-4 3 0-16,-10 3 2 0,-4 4 0 15,4-4 3-15,0-3 1 16,3-4 2-16,1-2 0 0,3-3 1 16,0-1 0-16,3 1 0 15,0 2 1-15,4-2-2 16,4-4 0-16,3 1 0 16,0-1 0-16,3 1-1 15,4-4 1-15,0-3-2 16,1 0 1-16,6 0-1 0,-4-3 1 15,8 0-2-15,-4 0 0 16,-3 0-2-16,-1 0 1 31,1 0-3-31,-4 0 0 0,3 0-1 16,-3 0 1-16,-7 0-4 16,0 0 1-16,0 0 0 15,0 0 1-15</inkml:trace>
  <inkml:trace contextRef="#ctx0" brushRef="#br0" timeOffset="81284.1193">7853 16303 17 0,'-7'0'8'0,"0"0"-6"0,7 0 16 0,-4-3-16 32,1-1 0-32,3-2 3 15,0 0 1-15,0-4-6 0,0 1 1 16,3-4 4-16,4 1 0 16,4-4 0-16,-1-3 1 15,5 1-3-15,2 2 1 16,15-3-1-16,-4 0 0 0,7-3-1 15,-3 0 1-15,0 0-3 16,-4 7 0-16,0-4-3 16,-6 3 1-16,-1 4-5 15,-4-1 1-15,1 1-6 16,0 2 1-16,-4 10-1 16,0 3 0-16</inkml:trace>
  <inkml:trace contextRef="#ctx0" brushRef="#br0" timeOffset="81504.1904">8153 16155 19 0,'-14'3'9'0,"-11"4"-7"15,18-4 17-15,-4 3-18 32,-6 0 1-32,-5 7 0 15,1-1 1-15,0 4-4 0,0 0 1 16,3-4 1-16,1 1 1 15,-1-1-3-15,4-2 1 16,3-1-3-16,1-6 0 16,-1-3-2-16,8-3 0 15,-1 0-3-15,4-6 0 0</inkml:trace>
  <inkml:trace contextRef="#ctx0" brushRef="#br0" timeOffset="81683.0875">7916 16224 21 0,'4'10'10'0,"-1"21"-6"16,-3-25 19-16,4 7-20 15,-4 3 0-15,3 5 1 16,-3 5 0-16,4-1-6 16,0-3 1-1,-1-7 3-15,4-5 1 16,4-1-3-16,-4-9 0 0,10-9-3 16,1-4 0-16,3-12-3 15,0 6 1-15,4-3-5 16,0 0 1-16</inkml:trace>
  <inkml:trace contextRef="#ctx0" brushRef="#br0">8227 16199 20 0,'-11'0'10'0,"-10"16"-2"0,14-13 15 15,-4 3-19-15,1 4 0 16,-1-1 2-16,-3 0 1 16,7 1-9-16,4-4 1 0,6 4 5 15,-3-1 0-15,11 0-2 16,-1 1 0-16,8-4-2 31,0-3 0-31,-1-6-5 16,1-3 1-16,-1-7-6 15</inkml:trace>
  <inkml:trace contextRef="#ctx0" brushRef="#br0" timeOffset="82269.3287">8513 15782 25 0,'-22'63'12'0,"12"9"-16"16,6-56 22-16,1 2-18 16,-1 8 1-16,-3-1-1 0,4-10 1 15,-1 1-2-15,4-10 1 16,0-9 0-16,0-9 0 15,4-10-1 1,-1-10 1-16,4-5-1 16,0-4 0-16,7 3 2 15,8 1 0-15,6-4 1 16,0 6 1-16,4 7 1 16,3 0 0-16,-3 6 1 15,0 0 1-15,-4 6-1 0,-4 4 0 16,-2 2-2-16,-1 7 1 15,-4 3-1-15,-3 6 0 16,-3 7-4-16,0 3 1 16,-4 3-5-16,-4-4 1 0,-3 1-4 15,0 3 0-15,-3 0-5 16,-1-1 0-16</inkml:trace>
  <inkml:trace contextRef="#ctx0" brushRef="#br0" timeOffset="82445.9999">8682 15691 17 0,'-7'19'8'0,"14"15"-7"15,-7-21 9-15,0 6-10 16,0 3 0-16,-4-3 0 0,4-4 1 16,0 1-4-16,0-7 1 15,0-2-3-15,4-4 1 0</inkml:trace>
  <inkml:trace contextRef="#ctx0" brushRef="#br0" timeOffset="82606.096">8770 15704 24 0,'7'-3'12'0,"7"3"-13"0,-14 0 23 16,4 3-22-16,-1 0 0 0,1 3 1 15,-4 4 0-15,0 2-3 16,0 7 0-16,0 0-3 31,-4 3 0-31,-3 6-2 16,4 0 0-16</inkml:trace>
  <inkml:trace contextRef="#ctx0" brushRef="#br0" timeOffset="82799.8912">8513 16077 24 0,'-29'12'12'0,"19"-2"-7"0,10-10 22 16,0 0-23-16,0 0 0 15,7-10 3-15,3-2 1 0,12-4-9 16,-1 4 0-16,3-10 6 16,5 3 0-16,-1 3-4 15,-3-3 1-15,-1 4-6 16,1-4 0-16,-4 6-7 16,-3 7 0-16,3 6-3 15,0 3 1-15</inkml:trace>
  <inkml:trace contextRef="#ctx0" brushRef="#br0" timeOffset="82974.9169">8523 16136 26 0,'-49'32'13'0,"35"-13"-8"0,14-16 23 16,0-3-25-16,0 0 0 16,7-3 3-1,3-7 0 1,26-9-9-1,2 1 1-15,5-11 0 16,-1 1 1-16,-3 3-10 0,-4 3 1 16</inkml:trace>
  <inkml:trace contextRef="#ctx0" brushRef="#br0" timeOffset="83123.1297">8805 15992 22 0,'-31'35'11'0,"-5"-29"-7"15,26 0 9-15,-1 7-13 16,-6-1 0 0,2 1-7-16,-2 3 1 15,-1-4 3-15,0 4 0 0</inkml:trace>
  <inkml:trace contextRef="#ctx0" brushRef="#br0" timeOffset="83871.497">8520 16227 19 0,'0'35'9'0,"-4"24"-8"15,11-40 14-15,-7 13-15 0,0 5 1 16,0 1 0-16,0-4 1 16,0-2-2-16,-3-10 1 15,3-3 1-15,0-10 0 16,-4-9 1-16,4-6 0 15,0-7 0 1,0-9 0-16,0-6 0 16,4-7 1-16,6 1 0 15,8-4 0-15,3-2 1 16,0 5 0-16,4 4-1 0,0 6 0 16,3 6-1-16,-4 6 1 15,-6 7-2-15,3 6 1 0,-3 6-2 16,-4 7 0-16,-3 6 0 15,-1 3 0-15,-3 0-2 16,-7 3 0-16,0 0-3 16,0-3 0-16,-7 0-4 15,4-7 1-15,-8-5-3 16,0-10 1-16,-3 0 0 16,-3-7 0-16,-1-2 3 0,0-4 0 15,4-12 3-15,4 13 1 16,3-4 3-16,3 0 0 15,4 1 2-15,4-1 0 0,6 0 1 32,1 4 0-32,-1 2-1 15,5 4 0-15,-8 3-1 16,3 6 1-16,-3 3-2 16,-3 4 1-16,-4 6-2 15,-4 2 1-15,1 1 0 0,-4 0 0 16,-4-6-1-16,1 2 1 15,-1-5 0-15,0-1 0 16,4 0 0-16,0-5 1 0,0-4 0 16,4-7 0-16,3 7-1 15,0 0 1-15,7 0-2 16,3-9 1-16,4 6-1 16,1-7 1-16,-1 4-1 15,0-3 1-15,3-1-2 16,-3 1 0-16,1-1-3 15,-5 1 0 1,1 3-4-16,-4 3 1 16,0 3-4-16,0 3 1 15</inkml:trace>
  <inkml:trace contextRef="#ctx0" brushRef="#br0" timeOffset="84223.9863">8435 16704 24 0,'-46'35'12'0,"14"-1"-3"16,29-31 22-16,-4 3-27 16,0-2 1-16,3-1 5 0,1-3 0 15,3 0-10-15,7-13 0 16,3 4 9-16,8-7 1 16,3 0-3-16,7-6 1 0,4 13-2 15,-7 0 0-15,17-7-3 31,7-3 1-31,1 7-2 16,-4-1 1-16,0-3-2 16,-4-6 1-16,-3 7-2 15,-1-4 1-15,-2 0-1 16,-1 3 1-16,-3-2-1 0,-4-1 1 16,-7 0-2-16,0 3 0 15,1 4-5-15,-5-7 0 16,4 3-6-16,0 1 1 0,-3-7-9 15,3 6 1-15,0-6-1 16,-3-3 0-16</inkml:trace>
  <inkml:trace contextRef="#ctx0" brushRef="#br0" timeOffset="85147.3862">9366 16259 27 0,'-3'-7'13'0,"6"11"-9"0,1-4 14 0,-1 6-17 15,1 0 1-15,-1 0 0 16,1 4 0-16,-1-1-3 16,1 4 1-16,3 2-4 0,0-5 1 15,4-10-5-15,3-10 0 16</inkml:trace>
  <inkml:trace contextRef="#ctx0" brushRef="#br0" timeOffset="85353.0265">9708 15813 35 0,'8'-31'17'0,"13"3"-21"16,-7 22 30-16,3-1-26 16,5-2 1-16,6 0 0 31,-7-1 1-31,0-2-4 0,0 2 0 0,-3-2-4 15,3 2 1-15,-3-2-5 0,-1 2 1 16</inkml:trace>
  <inkml:trace contextRef="#ctx0" brushRef="#br0" timeOffset="85707.6855">9740 15716 17 0,'-46'54'8'0,"-7"24"-5"0,43-59 9 32,3 3-10-32,-4 3 0 0,4-3 2 15,0 0 1-15,0-3-5 16,3-7 0-16,4-3 4 16,4-5 1-16,7-4-1 15,6-7 1-15,8-2-1 16,3-10 0-16,4-6-1 0,10-3 0 15,-3-10-1 1,-4 7 1-16,1-1-1 0,-1 1 0 16,0 6-1-1,-3 6 1-15,-4 7-1 0,-3 5 1 16,-8 7-1-16,1 4 1 16,-7 8-1-16,-1 10 0 15,-3 6-3-15,-3 7 0 16,-4-7-6-16,0 3 0 15,-4 1-5-15,-3-4 0 0</inkml:trace>
  <inkml:trace contextRef="#ctx0" brushRef="#br0" timeOffset="85924.5241">9663 16096 28 0,'-22'9'14'0,"22"-6"-10"16,0 3 21-16,7 10-22 0,-10 12 1 15,-1 10 0-15,1 15 1 16,-1 16-7-16,-3 7 1 16,0-1 3-16,0 0 1 15,0-9-2-15,4-16 0 16,-1 3-6 0,4-24 1-16,0-7-8 15,4-13 1-15</inkml:trace>
  <inkml:trace contextRef="#ctx0" brushRef="#br0" timeOffset="86089.2204">9694 16096 34 0,'46'-16'17'0,"7"-6"-20"16,-35 19 25-16,6 0-22 16,-2 0 1-16,-1-7 0 31,0-5 1-31,4-4-7 15,-4-3 1-15,-4 3-5 0,-2-6 1 16</inkml:trace>
  <inkml:trace contextRef="#ctx0" brushRef="#br0" timeOffset="86558.2541">9906 15986 25 0,'-21'31'12'0,"10"4"-9"0,8-26 16 16,3-3-19-16,0 4 1 15,0-4-1-15,3 4 1 0,4-4-1 16,0 0 1-16,0-3-1 16,0 0 0-16,4 0-3 0,-4 4 1 15,-3 2-3-15,-1 4 1 16,-3-1-2-16,-3 4 1 16,-1-4 1-16,-3 1 0 0,-7 0 4 15,3-4 0-15,-3-3 3 16,4 1 1-16,-1-4 0 15,4-3 0-15,7 0 0 16,0 0 1-16,7-7-1 31,7 1 0-31,0 0-1 16,0 3 1-16,4 0-1 0,-4 3 1 16,0 3 0-16,0 3 0 15,1 7-1-15,-5-1 0 16,-3 10 0-16,-3 3 1 15,-4 6-2-15,0 1 1 16,-4 9-1-16,-3-4 0 0,0 4 0 16,-4-7 0-16,-6-5-2 15,-1 2 1-15,-7-9-6 16,1-13 1-16,-1 4-5 16,-3-16 0-16,3-10-5 0,0-12 0 31</inkml:trace>
  <inkml:trace contextRef="#ctx0" brushRef="#br0" timeOffset="86722.8224">9779 16334 28 0,'28'9'14'0,"11"4"-9"0,-25-4 21 0,0 7-26 16,0 9 1-16,-3 3 0 16,3 4 1-16,-3-4-2 15,3 3 0-15,-4-6 0 0,1-6 0 16,0-3-6-16,-1-4 1 15,1-12-5-15,3-3 1 16</inkml:trace>
  <inkml:trace contextRef="#ctx0" brushRef="#br0" timeOffset="87059.6712">10022 16306 24 0,'-7'3'12'0,"4"-9"-12"16,3 6 18-16,0 0-17 15,0 0 0-15,0 0 0 16,0-7 1-16,0-2-3 16,7-4 1-16,0-2 1 15,4-4 0-15,-1 3-1 16,4 1 0-16,0 5 0 16,0 7 0-1,1 6 1-15,-5 13 1 16,1 3 0-16,-4 9 1 15,0 10 1-15,-4 2 0 16,1 1 0-16,-1-6 1 0,1-7-3 16,-1-6 1-16,1-7-1 0,3-2 0 15,7-10-1-15,-3-6 1 16,3-10-3-16,4-9 0 16,-1-6-5-16,4-9 1 15,4-7-7-15,7-6 0 16</inkml:trace>
  <inkml:trace contextRef="#ctx0" brushRef="#br0" timeOffset="87306.9575">10541 15857 39 0,'4'-22'19'0,"17"-31"-21"0,-14 41 31 16,3-4-28-16,4-3 0 15,4 0 0-15,0-3 1 0,-1 0-6 16,1 0 0-16,7 0-5 16,-4 7 0-1,0-4-2-15,-3 3 0 16</inkml:trace>
  <inkml:trace contextRef="#ctx0" brushRef="#br0" timeOffset="87447.4984">10619 15701 22 0,'-25'50'11'0,"14"50"-13"0,8-72 19 0,-1 16-17 16,1 6 0-16,-1 4 0 15,1-1 0-15,-1-3-3 16,1-9 1-16,3-3-4 15,0-10 0-15</inkml:trace>
  <inkml:trace contextRef="#ctx0" brushRef="#br0" timeOffset="87773.7256">10478 16190 19 0,'-15'-16'9'0,"12"-12"-3"15,6 18 14-15,1-2-17 16,3-7 1-16,0-12 0 15,4 3 1-15,3 2-7 16,3 4 0-16,1 7 4 16,3 5 1-16,-3 10-4 0,-4 10 1 15,-4 5 0-15,-2 7 0 16,-5 7-1-16,-6 2 0 16,-1 10 2-16,-3-4 0 0,0 1 1 15,0 3 1-15,0-7 0 16,3 1 0-16,1-7 0 15,-1-9 0-15,4-7-1 16,4-5 0-16,-1-14-5 16,4-5 1-16,4-13-7 0,3-10 0 15,4-9-3-15,6-18 1 16</inkml:trace>
  <inkml:trace contextRef="#ctx0" brushRef="#br0" timeOffset="88058.4218">10746 15776 35 0,'31'28'17'0,"-2"-25"-14"16,-15-6 32-16,0-3-31 15,3-10 1-15,1 4 2 32,7-7 1-32,-1-6-10 15,-2-4 0-15,-5 1 7 16,-3 0 0-16,-3 3-3 0,-4 6 1 15,-3-3-2-15,-8 6 1 16,-7 4-1-16,1 3 0 0,-4 5-1 16,-4 1 1-16,4 6-5 15,-4 1 1-15,8 2-5 16,-1 3 1-16,4 4-6 16,4 2 1-16,-1 4-5 15,8 0 1 1</inkml:trace>
  <inkml:trace contextRef="#ctx0" brushRef="#br0" timeOffset="88323.7489">10873 15707 21 0,'0'-13'10'0,"17"-15"-8"0,-13 19 13 0,3-4-15 16,0 4 1-16,3-1 0 15,-2 4 0-15,-5 0-2 16,-3 6 1-16,0 0 1 0,4 3 0 15,-4 3 0-15,3 4 1 16,-3 2 0-16,4 4 1 16,-1 3 0-16,1 9 0 15,3 13 0-15,-4 6 0 0,1 3-1 32,-1 0 1-32,1 0-3 15,-4-3 0-15,3-3-5 16,-3-3 0-16,4-4-5 15,-1-11 0-15</inkml:trace>
  <inkml:trace contextRef="#ctx0" brushRef="#br0" timeOffset="88526.4072">10781 16096 38 0,'-11'3'19'0,"-3"-25"-18"15,25 16 35-15,3-4-34 16,4 1 1-16,3-1-1 15,0 1 1-15,4 3-4 16,-1-7 0-16,4 4-2 16,-6 2 0-16,-1 4-9 0,-4-3 1 15,5 6-2-15,-1 6 0 16</inkml:trace>
  <inkml:trace contextRef="#ctx0" brushRef="#br0" timeOffset="88709.9504">10841 16268 39 0,'-57'25'19'0,"36"-12"-15"16,21-16 39-16,0 0-38 15,7-1 1-15,4-5 2 16,10 0 0-16,4-1-11 16,6-6 1-16,5 1 6 15,3-1 1-15,-4-3-9 0,4 0 1 16,7-6-10-16,-1-3 0 0,26-13-5 15,-4-6 1-15</inkml:trace>
  <inkml:trace contextRef="#ctx0" brushRef="#br0" timeOffset="89142.292">11476 15726 35 0,'-4'-3'17'0,"18"3"-13"0,-6 3 27 0,-1 0-28 16,7 3 0-16,-4-3 3 16,1 0 0-16,-1-3-7 0,-3-3 1 15,1-3 5-15,-1-3 0 32,-7-13-2-32,-4 0 1 15,-7 3-1-15,-6 3 0 16,-4 4-2-16,-8 2 0 0,1 7-1 31,4 3 1-31,-1 3-4 16,4 3 1-16,10 1-5 15,8-1 1-15,6-3-5 0,8-3 0 16,3 0-5-16,7 0 1 0</inkml:trace>
  <inkml:trace contextRef="#ctx0" brushRef="#br0" timeOffset="89374.9265">11589 15638 27 0,'14'6'13'0,"11"10"-3"15,-18-13 19-15,3 3-24 16,1 0 0-16,3-2 5 16,0-4 1-16,0-4-13 15,0-5 1-15,0-7 7 16,0-2 1-16,-3-1-3 0,-4 0 1 16,0-3-2-16,-3 6 0 15,-4-2-1 1,-4 5 0-16,1 4-4 15,-4 2 1-15,0 4-5 16,-1 6 0-16,1 0-6 16,4 1 0-16,-1 8-6 15,1 7 0-15</inkml:trace>
  <inkml:trace contextRef="#ctx0" brushRef="#br0" timeOffset="89607.3694">11543 16124 37 0,'-25'19'18'0,"18"-16"-14"0,7-3 29 16,7 0-28-16,4 0 0 15,-1-3 3-15,1 0 1 16,0-4-12-16,3 1 1 16,3-3 6-16,1-1 0 0,3-9-6 31,-3-12 0-31,-1 0-6 0,5-4 0 15,-5 4-6-15,-3 6 1 16,0-3-3-16,-3-1 1 16</inkml:trace>
  <inkml:trace contextRef="#ctx0" brushRef="#br0" timeOffset="89760.7407">11709 15766 30 0,'-25'29'15'0,"0"-7"-9"16,22-13 29-16,-4 10-33 15,-4 6 1-15,1 6 2 16,-1 10 0-16,0-3-7 15,-3 2 1-15,-3 4 3 16,3 3 1-16,3-9-6 16,0-7 0-16,4-2-7 0,4-11 0 15,3-5-3 1,3-10 0-16</inkml:trace>
  <inkml:trace contextRef="#ctx0" brushRef="#br0" timeOffset="89932.5469">11582 16174 30 0,'-11'16'15'0,"18"-4"-4"16,-3-9 25-16,3 1-33 16,0 2 1-16,0-3-1 15,3 3 1-15,1 1-7 16,3-4 1-16,0-6-1 16,0-7 1-16,4-2-7 15,0-4 1-15,-4 0-5 0,0-12 0 16</inkml:trace>
  <inkml:trace contextRef="#ctx0" brushRef="#br0" timeOffset="90060.974">11751 15839 31 0,'-3'3'15'0,"13"3"-19"0,-6-6 25 16,3 3-23-16,0-3 1 15,0 3-9-15,0 0 1 0,3 0 7 16,8-3 0-16</inkml:trace>
  <inkml:trace contextRef="#ctx0" brushRef="#br0" timeOffset="90374.8047">11472 16550 33 0,'0'19'16'0,"29"-22"-17"0,-22 3 31 16,7-6-28-16,0-4 0 0,-4-5 2 15,1-1 0-15,0-9-5 16,-1-6 1-16,-3 5 3 31,-3 1 1-31,-4 3-2 16,0-3 1-16,-4 13-1 0,-3 2 0 15,-3 4-2-15,-5 6 1 16,1 3-4-16,0 0 0 16,4 7-6-16,3-7 1 0,3 0-6 15,11-3 1-15</inkml:trace>
  <inkml:trace contextRef="#ctx0" brushRef="#br0" timeOffset="90644.7484">11663 16325 29 0,'14'25'14'0,"14"-3"-5"16,-17-19 22-16,-1-3-26 16,1 0 1-16,0-10 3 15,-1 1 0-15,1-4-11 16,-4 1 1-16,0-1 7 16,-4 1 0-16,-3-1-3 0,-3 4 1 0,-4-1-2 31,-4 4 0-31,-3 0-1 15,-4 3 0-15,1 0-3 16,3 3 1-16,-4-4-5 16,4 4 0-16,0-3-7 0,3 0 0 15,8-3-4-15,-8-3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08:08.36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12358 5795 24 0,'0'-4'12'0,"60"-18"-1"0,-43 22 12 16,8 4-22-16,7 2 0 0,3 3 1 15,0-2 0 1,-3-4-2-16,0-3 0 0,3-7 2 15,0-8 0-15,1-4-4 16,-1 0 0-16,0-6-6 16,-6 0 0-16,2 3-2 15,-3-6 1-15</inkml:trace>
  <inkml:trace contextRef="#ctx0" brushRef="#br0" timeOffset="352.3785">12778 5321 16 0,'-29'66'8'0,"15"37"-4"0,11-78 11 32,-4 16-14-32,0 25 0 0,-4 16 1 15,0 5 0-15,-10 1-3 16,-3 3 1-16,-1 3 1 16,-3-6 1-16,3-3-3 15,4-7 0-15,3-21-2 16,1-14 0-16,2-5-2 0,1-16 0 15,-3-16-1-15,-4-9 1 16,3-9 4-16,7-7 0 16,-3-3 4-16,14 3 0 15,14 0 2-15,-3 0 1 16,10 1 1-16,7-4 0 0,4 3-2 31,0-3 0-31,0-3-1 16,-1-7 0-16,1 4-2 15,0 3 1-15,0-6-6 16,-1-1 1-16,-2 4-7 0,-1-3 0 16</inkml:trace>
  <inkml:trace contextRef="#ctx0" brushRef="#br0" timeOffset="668.1463">13099 5694 19 0,'-36'0'9'0,"40"-3"-3"15,3 0 8-15,0 0-12 16,4 0 1-16,3 0 0 16,3-4 1-16,1 1-5 15,0 0 1 1,-1 3 2-16,-3-4 1 15,0 7-2-15,1 0 1 16,-1 7-2-16,0-4 1 16,-4 0-1-16,-3 3 1 0,-3 0 0 15,-4 10 0-15,0-3-1 16,-4 2 0-16,1 7-6 16,-4-6 0-16,3 0-3 0,4-7 0 15</inkml:trace>
  <inkml:trace contextRef="#ctx0" brushRef="#br0" timeOffset="1151.7449">13204 5719 18 0,'0'25'9'0,"0"4"-9"16,0-20 12-16,0 0-12 15,-3 7 1-15,-1 0-2 0,-3 3 0 16,-3-1-3-16,-4 8 0 15,0-1-1-15,-8 0 1 16,-2 0 2 0,-5-66 2-1,22 110 1-15,-21-53 1 16,11 2 5-16,2-2 0 16,15-6 2-16,4-4 0 15,7-3-4-15,3-3 0 0,7-6-1 16,4-10 0-16,-1-3-1 0,-3 0 0 15,1-6-4-15,-5-6 0 32,-3 6-4-32,-3 3 1 15,-4 0-4-15,-7 6 1 16,-7 4-1-16,0 2 0 16,-7 7 4-16,-4 6 0 0,-3 13 5 15,-4 9 1-15,1 6 3 16,-5 10 0-16,5 0 2 15,2 0 1-15,5 3-1 16,10-7 0-16,7-2-2 16,10-4 0-16,8-3-1 15,7-3 1-15,3-3-6 0,4-12 1 16,-1-10-11-16,8-6 1 16,7-13-1-16,-7-3 0 0</inkml:trace>
  <inkml:trace contextRef="#ctx0" brushRef="#br0" timeOffset="2216.6279">13868 5691 12 0,'-7'-6'6'0,"3"9"-4"0,4 0 6 0,-3 0-6 16,-4 3 1-16,-4 7 0 16,0 3 1-16,-3 3-5 15,-10 6 0-15,-5 6 3 16,-6 0 0-16,0 4-1 0,-8-4 0 15,8 1-6-15,21-7 0 16</inkml:trace>
  <inkml:trace contextRef="#ctx0" brushRef="#br0" timeOffset="2421.6599">14079 5776 21 0,'-28'19'10'0,"-4"24"-8"0,22-33 15 15,-4 6-17-15,-7 12 1 0,-8 3-1 16,-6 10 1-16,0-10-2 16,-15 1 0-16,1-1-5 15,0-3 0-15</inkml:trace>
  <inkml:trace contextRef="#ctx0" brushRef="#br0" timeOffset="2621.9712">13787 6108 20 0,'0'6'10'0,"3"16"-6"0,-3-9 14 0,-3 6-17 16,-4 6 1-16,-4 12-1 15,-7 14 1-15,-3-1-3 16,0-3 1-16,0 0-1 16,0 0 0-16,3-6-6 0,11-10 0 15</inkml:trace>
  <inkml:trace contextRef="#ctx0" brushRef="#br0" timeOffset="3412.3815">14231 5798 23 0,'-18'-19'11'0,"33"9"-9"0,-1 4 15 0,3 0-16 16,4 0 1-1,1-4-1-15,2 4 1 0,1-3-2 16,-4 2 1-16,0 1 1 16,1 0 0-16,2-4-2 0,-3 1 1 15,1-4-3-15,-1 1 0 16,7-7-3-16,4 7 0 16,-4-1-4-1,0 4 1-15</inkml:trace>
  <inkml:trace contextRef="#ctx0" brushRef="#br0" timeOffset="3672.0328">14153 6121 24 0,'-49'6'12'0,"56"-9"-7"16,0-3 22-16,4 2-25 15,6 1 0-15,8-3 0 16,7-10 1-16,-4 1-4 16,0-7 0-16,1-3 2 15,-1-4 1-15,3 4-5 16,-2-6 1-16,-1 3-3 16,0 6 0-16,-3 0-5 0,-8 6 0 15</inkml:trace>
  <inkml:trace contextRef="#ctx0" brushRef="#br0" timeOffset="3971.7256">14457 5882 18 0,'-11'29'9'0,"8"-7"-4"16,3-10 12-16,0 10-16 16,-4 3 1-16,1 0 0 15,-4 7 1-15,-4 5-2 0,4 1 0 16,0 12 2-16,0 3 1 15,0 10-1-15,-4-3 1 16,4-4 0-16,0-3 1 16,0-12-1-16,0-6 1 15,0-4-1-15,3-9 1 16,-3-6 0-16,0-7 1 0,0 0-2 16,-3-5 0-16,-1-11-1 15,1-5 0-15,-5-10-8 31,1-13 1-31,4-9-11 0,6-6 1 16,4-3-2-16,-3-13 1 16</inkml:trace>
  <inkml:trace contextRef="#ctx0" brushRef="#br0" timeOffset="4555.5493">14880 5804 25 0,'-10'-9'12'0,"20"43"-10"16,-3-25 19-16,0 7-20 15,4 0 1-15,3 3 0 16,4-7 1-16,-1 1-3 16,4-7 0-16,1-12-3 15,-1-4 0-15,7-12-5 16,11-6 0-16</inkml:trace>
  <inkml:trace contextRef="#ctx0" brushRef="#br0" timeOffset="4772.403">15244 5669 25 0,'-39'47'12'16,"-42"110"-8"-16,63-113 17 0,-10 9-18 15,-8 7 0-15,-2 12 1 16,-12 9 1-16,-13 13-6 15,-4-9 0-15,7-3 3 16,3-7 1 0,11-9-2-16,8-13 1 15,6-6-5-15,7-12 0 16,11-13-6-16,4-7 1 16,10-8-2-16,7-17 0 0</inkml:trace>
  <inkml:trace contextRef="#ctx0" brushRef="#br0" timeOffset="5238.738">14845 6193 28 0,'25'-25'14'0,"13"-13"-14"16,-27 29 26-16,7 2-25 16,3 4 1-16,0-3 0 15,4 0 0-15,3-1-3 16,11 1 1-16,-1 0 1 15,-2 0 1-15,-4-1-1 16,-8 1 1-16,-3 0-1 16,-7 3 1-16,-6 9-1 15,-8 0 1-15,-11 1-1 16,-10-1 1-16,0 3-1 16,-4 4 0-16,0 2-1 0,1 1 1 15,-1 0-1-15,4-1 0 16,3-2-1-16,7 0 1 15,4-4-1-15,7 0 1 0,7-2-1 16,4-4 0-16,3-3 0 16,7 0 1-16,11 0-1 15,3 3 1-15,-3 3-1 16,-4 0 1-16,-7 20 0 16,-6 2 1-16,-8 6 0 0,-4 1 0 31,-6-1 0-31,-4 7 0 0,-4 0 1 0,-10-4 0 15,0-5-6-15,3-4 0 16,0-9-5-16,1-4 0 31,3-5-3-31,3-13 1 16</inkml:trace>
  <inkml:trace contextRef="#ctx0" brushRef="#br0" timeOffset="5470.0608">15141 6331 21 0,'11'-6'10'0,"-25"6"-3"15,10 0 16-15,-3 6-19 16,-3 3 0-16,-1 7 3 16,-3 0 1-16,0 2-8 0,3 1 0 15,1-3 7-15,3-4 0 0,3 4-2 16,4-7 0-16,4-2-1 16,3-1 0-16,3-6-2 31,4-6 1-31,14-4-2 15,4 1 0-15,0-7-8 16,7-3 1-16,7-6-10 0,7 3 1 16</inkml:trace>
  <inkml:trace contextRef="#ctx0" brushRef="#br0" timeOffset="8423.961">15628 5813 34 0,'-7'-3'17'0,"21"-6"-8"16,-7 3 17-16,14-1-25 16,4-2 1-16,7-4 0 15,0-2 1-15,6-1-3 16,1-6 0-16,0-3-3 16,-4 0 1-16,1 0-9 15,-12 0 1-15,1 3-2 0,-7 0 1 16</inkml:trace>
  <inkml:trace contextRef="#ctx0" brushRef="#br0" timeOffset="8573.0879">15974 5591 23 0,'-18'41'11'0,"-3"15"-10"0,7-31 20 16,3 3-21-16,-3 10 1 15,-3-4-3-15,-5 7 1 16,1 6-5-16,-7-3 1 0,0-6-2 15,0-4 0-15</inkml:trace>
  <inkml:trace contextRef="#ctx0" brushRef="#br0" timeOffset="8722.0992">15568 6152 26 0,'-3'-12'13'0,"13"8"-11"0,-3 1 26 16,0-3-27-16,4 3 1 15,3 0 0-15,4-4 1 16,10-2-4-16,7-10 0 15,4-6-4-15,3 0 1 16,4 0-6-16,-4-3 1 16</inkml:trace>
  <inkml:trace contextRef="#ctx0" brushRef="#br0" timeOffset="8905.6027">16097 5769 31 0,'-21'4'15'0,"-11"36"-12"0,25-24 26 16,-7 12-28-16,-14 4 0 16,-14 8 0-16,-15 4 1 15,1 0-4-15,-1 3 0 16,8-6-4-16,7-3 1 16,6-1-6-16,12-5 1 0</inkml:trace>
  <inkml:trace contextRef="#ctx0" brushRef="#br0" timeOffset="9357.017">15699 6284 27 0,'10'-10'13'0,"-17"48"-8"0,4-29 21 16,-4 4-24-16,0 6 0 16,-1-4 1-16,1-2 1 31,4-4-5-31,-1-5 1 15,4-8 2-15,0-5 1 16,7-7-1-16,11-6 0 0,0 4-1 16,6-4 0-16,5-4 0 0,6 1 0 15,0-3-1-15,-3 6 1 16,-4 3-1-16,-3 4 1 16,0 2-1-16,-8 4 0 0,-3 6 1 15,-7 6 1-15,-3 3-1 16,-8 10 0-16,-3-1 0 15,-7 7 1-15,-7 3 0 16,-4 10 0-16,1-1-1 31,2-2 1-31,1-1 0 16,4-3 0-16,6-3 0 16,0-3 0-16,4-3 0 0,4 0 0 15,3-6-1-15,7-4 0 16,4-6 0-16,3-6 1 0,3-3-6 15,4-10 0-15,4-9-8 16,0 3 1-16,10-6-5 16,-7-13 0-16</inkml:trace>
  <inkml:trace contextRef="#ctx0" brushRef="#br0" timeOffset="9737.3394">16277 5632 35 0,'-25'-4'17'0,"64"4"-15"0,-32 4 27 0,4-1-29 15,3 3 1-15,4 0 0 16,-1 7 1-16,-3-4-2 16,-3 7 0-16,-4 3 1 15,-3-4 1-15,-8 4-1 0,1 3 1 16,-5 3-1-16,-2-3 0 15,-4 3 0-15,0-3 0 16,-4-9 0-16,4 6 1 0,3-4-1 16,4 1 0-16,11 0 0 15,3-1 1-15,0 7-1 16,-4-3 1-16,1 0-1 16,-4-4 0-16,-4 1 0 15,4-6 0-15,-3 2 0 16,-8-2 1-16,1-1-4 15,-4-3 0-15,0 0-4 0,3-2 0 16,0-1-9-16,1-6 1 31</inkml:trace>
  <inkml:trace contextRef="#ctx0" brushRef="#br0" timeOffset="9923.0852">16221 5688 34 0,'0'0'17'0,"7"12"-9"0,-7-5 24 15,0 18-27-15,-4 16 0 16,-6 12 3-16,-8 10 0 16,-7 18-10-16,-6 13 0 15,-1 13 7-15,0 6 0 16,4-10-3-16,3-9 0 16,11-6-8-16,7-6 1 0,7-20-11 31,11-8 1-31</inkml:trace>
  <inkml:trace contextRef="#ctx0" brushRef="#br0" timeOffset="10207.6479">17004 5588 42 0,'-42'6'21'0,"13"35"-19"0,12-26 28 16,-12 14-30-16,1 11 1 0,-3 7-1 16,-5 10 1-1,-3 2 0-15,1-2 0 16,-5 2-3-16,4-5 0 15,-3-4-9-15,10-6 0 16,4-13-1-16,7-6 0 0</inkml:trace>
  <inkml:trace contextRef="#ctx0" brushRef="#br0" timeOffset="10389.0158">16732 5914 38 0,'0'-22'19'0,"43"28"-23"15,-26-9 36-15,8 0-32 16,0 6 1-16,3-6 0 0,4 6 0 0,3-9-2 16,-3-1 0-16,-1 1-4 15,-2 0 1-15,-5 3-7 16,-3 3 1-16</inkml:trace>
  <inkml:trace contextRef="#ctx0" brushRef="#br0" timeOffset="10986.2282">16669 6152 36 0,'3'3'18'0,"18"-18"-23"0,-10 8 29 15,3 1-24-15,7 0 0 0,8-1-1 16,-1-2 1-16,0 0-2 15,-3-4 0-15,-1 4-3 16,-2-4 1-16,-8 4-1 0,-4 2 1 16,-6 11-1-16,-4-1 1 15,-7 3 2-15,-4 3 1 16,1-2 3-16,-8 2 1 16,0 7 1-16,1 3 1 15,-1 3-1-15,0 3 0 16,1 6-1-16,3 0 0 0,-4 7-2 15,4-4 0-15,0-2-1 16,3-1 0-16,1-6 0 16,2-6 0-16,5-6-1 31,6-10 1-31,5-10-2 16,-1-5 0-16,3-4 0 0,4-9 1 15,11 0-1-15,-4 3 0 0,0 3 2 16,-3 4 0-16,-4 5 2 15,-7 4 0-15,-7 6 1 16,-7 0 0-16,-7 9 1 16,0 7 1-16,0 6 0 15,-4 0 0-15,0 6 0 16,1 4 0-16,3-1 0 16,0-3 0-16,3 0-1 15,0-6 0 1,8 3-1-16,3-3 0 15,3-12-2-15,8-10 1 16,3-7-5-16,18-8 0 16,3-7-6-16,8-6 1 0,6-7-7 15,7-6 1-15</inkml:trace>
  <inkml:trace contextRef="#ctx0" brushRef="#br0" timeOffset="11472.9606">17283 5722 38 0,'-36'35'19'0,"12"12"-17"15,13-38 30-15,0 13-31 0,1 3 0 0,-1 1 1 16,4-1 1-16,0-3-3 31,4 3 0-31,3-7 2 16,0 1 0-16,3-6-1 15,4-1 1-15,0-2-1 0,4-10 0 16,-1-3-3-16,5-4 0 16,-5 1-3-16,1 0 0 15,-4 0-3-15,0-7 1 16,-7 0-1-16,0-5 1 0,-4-7 2 16,-3 9 0-16,0 3 4 15,0 7 1-15,0 3 3 16,4-6 1-16,-1 2 0 15,0 4 1-15,4 3 0 16,4 0 0-16,3 0-2 0,4 3 0 16,3-3-2-16,0 7 1 15,0-1-2-15,4-3 1 16,6 3-1-16,-6 0 0 0,0 1 0 31,-4 2 1-31,-4 4-1 16,-13 9 1-16,-4-7-4 15,-4 7 1-15,-3 0-5 16,-4-3 1-16,-3 3-6 16,-7 0 1-16</inkml:trace>
  <inkml:trace contextRef="#ctx0" brushRef="#br0" timeOffset="11623.8577">17064 6212 27 0,'-14'-4'13'0,"24"1"-10"0,-6 0 21 15,3-3-23-15,4 3 0 16,-1-3 0-16,4-1 1 0,4 1-3 15,-1-3 1-15,5-1-1 16,-1-2 0-16,0-1-3 16,-3 1 0-16,-1 2-5 15,-3 4 0-15</inkml:trace>
  <inkml:trace contextRef="#ctx0" brushRef="#br0" timeOffset="11824.1512">17240 6099 27 0,'-7'9'13'0,"-7"16"-10"0,11-12 22 0,-5 9-24 16,1 6 1-16,0 13-1 15,0 6 1-15,-3 3-3 16,-1 0 0-16,1 3 2 16,-1-6 0-16,0-9-3 15,1-3 1-15,3-7-4 0,-4-6 1 16,4-10-6-16,0-2 1 15</inkml:trace>
  <inkml:trace contextRef="#ctx0" brushRef="#br0" timeOffset="12226.7842">17074 6390 22 0,'0'-37'11'0,"11"-4"-8"16,-7 32 16-16,3-1-17 16,0 1 0-16,0 2 2 15,0 1 1-15,0 3-5 31,0 0 0-31,0 3 4 16,0 0 0-16,0 6 0 0,-3 4 0 16,-4 2-2-16,-4 4 1 15,-3 3-1-15,0 3 0 0,0-4 0 16,3 1 0 0,1 0 0-1,-1-10 0-15,4-5-1 16,0-4 1-16,7-7-2 15,0-5 0-15,4 2-2 16,0-5 1-16,3-4-2 0,0 0 1 16,0 7 0-16,-4-1 0 15,1 7 1-15,-4 3 0 16,0 3 1-16,-3 6 0 16,-4 6 0-1,0 1 0-15,0-1 0 16,0 4 1-16,0-6-1 15,0 2 0-15,3-2-3 16,4-7 1-16,4 3-10 16,-4-9 1-16</inkml:trace>
  <inkml:trace contextRef="#ctx0" brushRef="#br0" timeOffset="12842.9851">17664 5945 35 0,'-15'-3'17'0,"37"3"-10"16,-12 0 24-16,11-6-27 15,4-1 0-15,7-5 0 16,21-4 1-16,3-6-7 16,11-6 1-16,-10-3 4 0,-4 2 0 31,-8-2-7-31,1 0 1 15,-7 2-7-15,-4 4 1 0,-10 7-5 16,-7 2 1-16</inkml:trace>
  <inkml:trace contextRef="#ctx0" brushRef="#br0" timeOffset="13009.6917">18034 5873 37 0,'-32'85'18'0,"-31"9"-19"0,45-79 32 0,0 14-31 16,1 2 1-16,-4 10 0 16,0 3 0-16,-1 6-5 15,5-6 0-15,-1-7-6 16,7-2 0-16</inkml:trace>
  <inkml:trace contextRef="#ctx0" brushRef="#br0" timeOffset="13221.6565">18062 5936 46 0,'4'25'23'0,"6"34"-22"15,-6-40 40-15,-4 9-40 16,0 10 0-16,-4 9 0 16,4 6 1-16,0 4-2 15,0-1 0-15,4-6-3 16,-1-3 1-1,4-6-7-15,4-16 1 16,7-6-7-16,3-16 1 16</inkml:trace>
  <inkml:trace contextRef="#ctx0" brushRef="#br0" timeOffset="13426.735">18404 5700 48 0,'-21'13'24'0,"53"12"-26"16,-7-22 44-16,3 10-42 15,7-4 1-15,11-9 1 16,-4 6 0-16,4-12-6 0,0-6 1 16,3-1-5-1,1-3 0-15,6-2-6 16,-3 2 0-16</inkml:trace>
  <inkml:trace contextRef="#ctx0" brushRef="#br0" timeOffset="13660.2412">18912 5440 53 0,'-21'54'26'0,"4"15"-34"0,10-41 48 0,0 16-40 16,-8 31 1-16,-2 10 0 16,-4 12 0-16,3 16-2 0,-7 9 0 31,-3 7-3-31,0-10 0 16,0 3-7-16,3-6 0 15,4-9-3-15,-4-13 0 0</inkml:trace>
  <inkml:trace contextRef="#ctx0" brushRef="#br0" timeOffset="13953.4418">18690 5882 38 0,'-14'4'19'0,"11"5"-20"0,3-6 36 16,-8 3-35-16,1 16 1 15,-7 10 0-15,-7-1 0 16,-7 7-1-16,-7 6 0 16,3-1 1-16,0 1 0 0,4 3-4 31,7-6 0-31,-4-3-6 15,11-10 1-15,3-3-4 0,4-9 0 16</inkml:trace>
  <inkml:trace contextRef="#ctx0" brushRef="#br0" timeOffset="14109.535">18595 6086 33 0,'3'-12'16'0,"15"-1"-14"0,-11 16 29 0,0-6-30 16,0 9 1-16,4 1-1 15,3-1 1-15,0 0-3 16,4 0 0-16,-1-2-7 0,1-4 1 16,3 0-4-16,0-4 0 0</inkml:trace>
  <inkml:trace contextRef="#ctx0" brushRef="#br0" timeOffset="14426.44">19089 5904 37 0,'-35'7'18'0,"-40"30"-24"15,61-21 33-15,-3 3-27 16,-12 6 0-16,1-6 0 16,4-1 1-16,2 1-3 15,5-6 1 1,6-4-1-16,8 1 0 15,3-7 0-15,7-3 1 16,7 0 0-16,3 0 1 0,5 0 3 16,2 0 0-16,15 0 0 15,-4 3 1-15,1 0-1 16,-1 0 1-16,-3 0-3 16,-1 0 0-16,-6-3-8 15,0 0 1-15,-4 4-5 16,-14 2 0-16</inkml:trace>
  <inkml:trace contextRef="#ctx0" brushRef="#br0" timeOffset="14692.3481">18789 6309 42 0,'-18'9'21'0,"4"7"-25"0,11-10 38 0,-8 10-34 31,-7 9 0-31,-6 3 0 16,-1 4 1-16,-7-1-3 15,-6 7 0-15,-1-10-8 16,7 0 0-16,0-9-2 0,7-13 0 15</inkml:trace>
  <inkml:trace contextRef="#ctx0" brushRef="#br0" timeOffset="14857.5576">18835 6274 45 0,'17'0'22'0,"15"16"-24"15,-25-7 46-15,4 10-43 16,-1 0 1-16,1 3-1 0,3 3 1 15,4 0-6-15,-4 0 0 16,3-6-10-16,1-3 1 16</inkml:trace>
  <inkml:trace contextRef="#ctx0" brushRef="#br0" timeOffset="15560.6312">18902 5697 9 0,'0'0'4'0,"-4"-6"13"16,4 6-15-16,0 0 0 31,-3 0 1-31,3 0 1 16,-4-3 1-16,1 3-6 16,-1 0 1-16,1 0 3 0,-4 3 1 15,3 0-1-15,-3 3 0 16,4 4-1-16,-1-7 1 15,0 3-1-15,1 1 0 16,-1-4 1-16,4 0 0 0,4 0 0 16,3-9 0-16,4 3 0 15,3-4 0-15,3 4-1 16,4-3 1-16,18 0-1 16,4-4 0-16,6-2-3 15,0-1 1-15,-3 1-12 16,4-1 1-16</inkml:trace>
  <inkml:trace contextRef="#ctx0" brushRef="#br0" timeOffset="18145.6339">19657 6306 20 0,'7'-3'10'0,"7"-7"-5"0,-14 10 11 0,0 3-14 31,0 0 0-31,-4 4 1 16,-3 5 0-16,-3 10-4 16,-8 0 0-16,-7 3 2 0,4 3 1 31,0 1-9-31,7-4 0 16</inkml:trace>
  <inkml:trace contextRef="#ctx0" brushRef="#br0" timeOffset="18380.1466">20186 5468 30 0,'18'-15'15'0,"17"-7"-11"15,-25 19 22-15,1 3-26 0,3 3 1 16,0 0 0-16,4 3 1 15,0 0-2-15,-1 1 0 16,1-1 0-16,-1-3 1 16,1 0-6-16,0 4 1 15,-8-1-6-15,-3 3 1 16</inkml:trace>
  <inkml:trace contextRef="#ctx0" brushRef="#br0" timeOffset="18728.3505">20091 5791 25 0,'-21'10'12'0,"24"9"-9"0,1-13 16 15,13-3-19-15,4 0 1 0,8-3 1 16,6-6 0-16,0 0-2 16,-3-10 0-16,0 3 0 15,-1-2 0-15,-2 2-2 16,-1-2 1-16,0-1-2 15,-3 0 0-15,-1 4 0 16,-6-1 0-16,-4 1 1 16,-3 2 1-1,-8 4 2-15,-3 6 0 16,-3 0 2-16,-4 6 0 0,-4 10 0 16,-3-4 1-16,0 10-1 15,-7 10 1-15,-4-1-1 16,-3 10 0-16,-11 0-3 15,-7-1 1-15,4-2-8 16,3 0 1-16,7-13-4 0,4-10 1 16</inkml:trace>
  <inkml:trace contextRef="#ctx0" brushRef="#br0" timeOffset="18927.3323">20094 5948 27 0,'11'-9'13'0,"24"3"-6"0,-24 6 22 0,-1 0-27 15,8 3 0-15,3-3 1 32,11 3 1-32,0-3-5 15,-4 0 0-15,0 0 3 16,4-3 1-16,-4 0-5 0,-3-4 1 16,-4 4-6-16,-4 3 1 15,-9 6-6-15,-8 10 1 16</inkml:trace>
  <inkml:trace contextRef="#ctx0" brushRef="#br0" timeOffset="19096.3585">20034 6171 36 0,'-7'6'18'0,"21"-6"-21"16,-7-3 32-16,7 0-28 0,8-3 0 15,6-4 0-15,7 1 1 16,7-7-3-16,-3-3 0 15,0-6-2 1,0-3 0-16,-4 6-8 16,-7 3 1-16</inkml:trace>
  <inkml:trace contextRef="#ctx0" brushRef="#br0" timeOffset="19263.1465">20267 6133 22 0,'-53'19'11'0,"-28"44"-4"0,63-48 10 16,-3 14-17-16,-3 8 1 16,-1 1 0-16,0 0 0 0,4-7-2 15,7-3 0-15,3-9-6 16,4-3 0-16</inkml:trace>
  <inkml:trace contextRef="#ctx0" brushRef="#br0" timeOffset="19530.0385">20384 6114 31 0,'-8'13'15'0,"-13"15"-13"0,11-18 25 16,-4 2-25-16,-4 4 0 16,0-4 3-16,1 1 0 15,3-4-6-15,6 1 0 31,5-4 4-31,6-3 0 0,8-3-1 16,7-3 1-16,-1-3-2 16,1-4 1-16,3-5-3 0,0-4 0 15,4 0-4-15,-4 6 0 16,-3 1-5-16,-1 3 0 16,-6-1-3-16,-4 4 0 15</inkml:trace>
  <inkml:trace contextRef="#ctx0" brushRef="#br0" timeOffset="19661.2162">20408 6136 26 0,'-14'22'13'0,"0"16"-15"16,10-29 23-16,1 4-21 16,-4 12 1-16,-4 6-2 15,-3 4 1-15,4-4-4 16,-5-6 0-16,8-3-3 31,-3 3 0-31</inkml:trace>
  <inkml:trace contextRef="#ctx0" brushRef="#br0" timeOffset="19944.8764">20334 6340 22 0,'25'-31'11'0,"-11"3"-11"0,-7 24 19 0,0-2-19 16,4 0 1-16,-1 6 0 16,-3 0 1-16,-3 0-1 0,-4 6 1 15,0 7 1 1,-7 6 0-16,0-1 1 0,-4 11 0 15,-10 2 2-15,-4 0 0 16,-3 7-1-16,3-7 0 16,4 4-1-16,7-7 1 15,7-3-2 1,7-6 0-16,11-13-1 16,6-3 0-16,4-15-5 15,8-13 0-15,2-13-6 16,8-9 0-16,7-3-5 0,10-3 0 15</inkml:trace>
  <inkml:trace contextRef="#ctx0" brushRef="#br0" timeOffset="20209.6466">21008 5628 41 0,'-39'44'20'0,"-10"22"-22"0,35-41 36 0,-4 0-31 16,0 0 0 0,4 4 2-16,7-4 0 15,7-3-6-15,4-4 0 16,6-5 4-16,4-4 0 16,4 1-1-16,3-7 1 0,7-6-2 15,1-10 1-15,2-6-5 16,5-6 0-16,2-6-6 15,5 0 0-15,-4 6-7 16,-8-1 1-16</inkml:trace>
  <inkml:trace contextRef="#ctx0" brushRef="#br0" timeOffset="20392.9742">21128 5688 41 0,'-21'34'20'0,"-4"67"-22"0,18-70 34 15,-7 10-32 1,0 3 1-16,-4 6 0 0,4 0 0 0,0-3-5 16,3 0 1-16,1 0-7 31,3-6 0-31,7 3-2 16,3-16 1-16</inkml:trace>
  <inkml:trace contextRef="#ctx0" brushRef="#br0" timeOffset="20578.4586">20849 6146 41 0,'0'-10'20'0,"50"-5"-25"0,-40 12 42 16,8-1-36-16,6-2 0 16,1 3 0-16,3 3 1 0,1-6-3 15,-1 3 1-15,-3-4-4 0,3 4 1 16,0 3-9-16,-7 6 1 31</inkml:trace>
  <inkml:trace contextRef="#ctx0" brushRef="#br0" timeOffset="20763.2272">20786 6437 55 0,'-4'16'27'0,"18"-22"-31"15,-3 6 48-15,10-10-44 16,4-5 0-16,3-10 1 0,7-4 0 16,8 4-4-16,-1 0 1 0,11-3-5 15,3 3 1-15,4-3-9 16,11 9 0-16</inkml:trace>
  <inkml:trace contextRef="#ctx0" brushRef="#br0" timeOffset="21113.0384">21668 5936 52 0,'-32'22'26'0,"-14"0"-32"0,35-16 44 15,-3 6-38-15,0 4 0 31,4 0-1-31,-1-4 0 16,7-2 1-16,4 2 0 16,8 4-1-16,6 0 0 0,3 2 0 0,4 1 1 15,1 3 0-15,-5 0 1 16,-3-3 0-16,1 0 1 16,-8 9 0-16,-7 3 1 15,-7 1-1-15,-4-1 1 0,-3-6-1 16,0-3 1-16,-4-6-6 31,0-4 1-31,1-5-9 16,3-7 1-16,7-13-6 15,7-12 1-15</inkml:trace>
  <inkml:trace contextRef="#ctx0" brushRef="#br0" timeOffset="21280.2561">21742 6089 37 0,'74'-6'18'0,"-42"22"-16"0,-32-13 30 16,0 6-31-16,-4 7 0 16,-3 3 0-16,-11 3 1 15,4 0-5-15,0 3 1 16,-4 3-5-16,4 0 0 0,0 0-5 0,0-12 1 16</inkml:trace>
  <inkml:trace contextRef="#ctx0" brushRef="#br0" timeOffset="21428.022">21809 5967 38 0,'-7'-53'19'15,"14"21"-17"-15,-4 23 33 0,1 3-35 16,3-1 0-16,0 7 0 16,0 7 0-16,0-4-6 15,4 6 1-15,3 4-7 16,-4 9 1-16</inkml:trace>
  <inkml:trace contextRef="#ctx0" brushRef="#br0" timeOffset="21894.8429">22154 5976 45 0,'-10'-3'22'0,"-18"6"-21"15,21 4 37-15,-8 2-36 32,1 13 1-32,-7-3 2 0,-4 6 0 15,1 0-6-15,3 0 0 16,3 3 3-16,7-3 1 16,4-3-2-16,7-6 1 15,4 3-2-15,6-10 1 16,1-2-1-16,3-7 1 15,4-7-1-15,3-5 1 16,0-4-1-16,0-3 1 0,0 4-1 16,-3 2 1-16,-4 4-1 0,-3 6 0 15,-4 9 0-15,-7 6 0 16,-4 7 0-16,-3 3 0 16,-3 13 0-16,-1 5 0 15,-3 4 1-15,-4 0 0 0,-6 6 0 31,-8-3 1-31,-7-6 0 0,-14-3 1 0,7-4-1 32,11-12 0-32,7-6-3 15,10-7 0-15,11-12-11 16,18-9 1-16,10-13-8 16,-3-16 1-16</inkml:trace>
  <inkml:trace contextRef="#ctx0" brushRef="#br0" timeOffset="22566.6067">22458 6077 31 0,'-25'41'15'0,"-31"6"-10"0,38-32 16 0,0 4-20 16,1 0 0-16,3 0 0 15,0 3 1-15,6-10-3 16,5-12 1-16,3-6 1 16,18-7 0-16,10-12-1 15,4 3 1-15,10 0-1 16,-10 7 1-16,14-10 0 15,-8 6 0-15,-6 6 0 16,-4 10 1-16,-7 0 1 16,-6 6 0-16,-8 7 0 15,-7 5 1-15,-4 7-1 0,-3 3 0 16,0 7-1-16,0-1 1 16,-4 7-4-16,-3-10 0 15,4-12-6-15,3 2 1 16,3-2-8-1,15-7 1-15</inkml:trace>
  <inkml:trace contextRef="#ctx0" brushRef="#br0" timeOffset="22931.0327">22842 6133 39 0,'-24'10'19'0,"-5"30"-17"0,19-24 30 15,-4 6-29-15,-4 9 1 16,4 1-1-16,3-1 1 0,4-3-6 16,4-6 1-16,3-6 3 15,7-7 1-15,7-12-3 16,0-9 1-16,4-7-1 0,3-3 1 16,7 0-1-16,4 0 1 31,-4 3-1-31,-3 4 0 15,-8-1-1-15,1 6 1 16,0 7 0-16,-11 6 1 0,-4 4 0 16,-6 15 0-16,-1-4 0 15,-3 11 1-15,-17-1-1 16,2 6 0-16,1 4-5 16,4-3 1-16,-1-10-9 15,7 0 1-15,1-6-4 16,-1-10 0-16</inkml:trace>
  <inkml:trace contextRef="#ctx0" brushRef="#br0" timeOffset="23112.8242">23121 6121 45 0,'-3'-13'22'0,"17"13"-22"0,-7 0 43 0,3 0-42 31,4-3 0-31,4 0 0 16,7 0 1-16,3-10-2 15,0 1 0-15,11-10-3 16,0 0 0-16,0-6-5 0,-4 6 0 16,0-10-7-16,-10 7 1 15</inkml:trace>
  <inkml:trace contextRef="#ctx0" brushRef="#br0" timeOffset="23281.1292">23312 5870 43 0,'-22'69'21'0,"-20"37"-27"0,28-74 37 0,-4 15-31 16,-3 19 0-16,-4 9 1 0,1-3 0 15,3-3-4-15,6-16 0 16,8-6-5-16,11-12 1 16,7-10-4-16,3-19 0 0</inkml:trace>
  <inkml:trace contextRef="#ctx0" brushRef="#br0" timeOffset="23598.7096">23484 6133 49 0,'-21'32'24'0,"-35"40"-30"16,49-47 49-16,0 3-43 16,3 7 1-16,1-7 0 15,10-3 0-15,7-6-1 31,7-10 0-31,7-9 1 16,0-9 0-16,4-13-1 0,0-3 1 16,-4 0-1-16,0-1 0 15,-3 1-1-15,-4 7 1 0,-7 2-1 16,-3 10 1-16,-4 6-1 16,-3 6 1-16,-1 10 0 15,-3-1 1 1,0 7 0-16,-3 3 0 15,-1 0 0-15,0-3 0 16,1 3-6-16,-4-6 1 16,0-3-11-16,0-4 1 0</inkml:trace>
  <inkml:trace contextRef="#ctx0" brushRef="#br0" timeOffset="23982.0844">23848 6243 42 0,'-7'9'21'0,"3"13"-14"0,4-19 27 15,-3 4-32 1,-1 8 0-16,1-2 1 0,-1 0 1 0,-3 2-5 31,3-5 0-31,1 2 3 16,-1-6 1-16,1-2-1 15,3-4 0-15,3-7-1 0,4-8 0 16,4-4 0-16,0-3 0 0,3-3 0 16,3 0 0-16,8-4-1 15,7 7 0-15,3 1-2 16,-3 2 1-16,-4 6-4 15,0 1 0-15,-3 5-6 16,-7 7 1-16,-4 4-6 16,-11 5 1-16</inkml:trace>
  <inkml:trace contextRef="#ctx0" brushRef="#br0" timeOffset="24317.9321">24102 6259 35 0,'0'3'17'0,"7"-3"-14"0,-4 3 28 16,4-6-29-16,4 0 0 15,3-4 0 1,4-5 1-16,-4-1-4 16,4-2 0-16,-1-1 2 15,1 0 1-15,-4 1-1 16,-4 2 0-16,-2 4 1 16,-5 2 0-16,-6 4 0 15,-5 3 1-15,-2 7 0 0,-8 2 1 16,-6 7 0-16,-5 2 0 15,-2 7 1-15,-5 7 1 16,-3 40-1 0,11-6 1-16,14-7-2 15,11-12 1-15,13-6-2 16,11-6 0-16,4-13-6 16,7-7 1-1,-4-5-8-15,0-10 1 16,1-7-10-16,2 4 1 15,-6-12-2-15,-4-10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25:58.58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3034 4098 31 0,'-25'-22'15'0,"25"35"-3"16,11-4 15-16,-1 13-26 15,-3 13 1-15,4 21 1 16,-7 4 0-16,3 9-4 16,-7 0 0-16,3 18 3 15,-6 7 0-15,3-6-2 0,-11-6 1 31,11-10-4-31,0-13 1 16,0-12-3-16,4-15 0 16,3-16-2-16,3-16 1 15,1-22 0-15,-1-22 1 16,-3-28 1-16,4 3 0 16,3-22 3-16,4-22 1 0,3-10 1 15,11 4 1-15,3 6 2 16,-3 10 0-16,6 18 1 15,-6 13 0-15,0 19 0 16,3 18 1-16,-14 20 0 16,8 18 1-16,-8 19-2 15,0 9 0-15,0 16-1 16,-3 22 1-16,-4 13-2 16,-7-4 0-16,0 0-2 15,-3-5 1-15,3-1-1 16,-7-3 0-16,0 0-5 15,0-3 1-15,-7-7-6 0,3-9 0 16,-7-6-7-16,1-3 1 0</inkml:trace>
  <inkml:trace contextRef="#ctx0" brushRef="#br0" timeOffset="201.2255">3270 4456 34 0,'7'-29'17'0,"25"23"-13"15,-25-3 25-15,7-7-27 16,4 0 0-16,3 4 0 0,7-1 1 16,-7 1-4-16,1 12 0 15,-1 3-2-15,-4 9 1 32,-2 1-9-32,-8 12 0 15,0 3-1-15,-7 0 1 16</inkml:trace>
  <inkml:trace contextRef="#ctx0" brushRef="#br0" timeOffset="369.0105">3358 4609 29 0,'-21'-6'14'0,"21"-7"-10"0,0 7 29 15,0 0-31-15,4-7 1 16,3 1 0-16,7 2 1 16,0 1-6-16,7 3 1 15,0 3 1-15,1 6 1 16,-1 6-8-16,-4 4 1 15,-2 2-6-15,-1 20 1 0</inkml:trace>
  <inkml:trace contextRef="#ctx0" brushRef="#br0" timeOffset="535.7745">3450 4929 21 0,'-32'31'10'0,"11"-9"6"0,11-22 11 16,3 4-22-16,0-4 0 15,3 3 5-15,4-3 0 16,4-7-12-16,10-2 0 15,0-10 8-15,3-9 0 0,12-7-3 16,-5-5 0-16,22-7-9 16,14-4 1-16,0 4-10 15,4 4 1-15</inkml:trace>
  <inkml:trace contextRef="#ctx0" brushRef="#br0" timeOffset="732.7693">3888 4079 45 0,'-7'44'22'0,"7"-22"-25"16,7-16 32-16,10-2-29 16,-6-4 1-16,6-4-3 15,5-2 0-15,2-3-4 16,5-7 1-16,9-6-6 0,5 3 0 15</inkml:trace>
  <inkml:trace contextRef="#ctx0" brushRef="#br0" timeOffset="1036.1379">4364 3841 29 0,'-28'25'14'0,"-22"16"-10"0,36-26 21 0,-14 7-25 15,0 13 0-15,-1 9 0 16,1 6 0-16,4 6-3 15,-1 4 1-15,0-7-2 16,-3-2 1-16,7-1-1 16,-7-6 1-16,6-10 2 15,1-6 0-15,11-3 6 0,-8-12 1 16,7-4 3-16,4-6 0 16,4-6 2-16,3-3 0 15,3-6-3-15,8-1 1 16,7-9-4-16,10-3 1 15,-7-3-4-15,18-4 0 16,10-2-4-16,-6 3 0 16,-1 5-8-16,-3 4 1 15,-4 10-8-15,-7 6 1 16</inkml:trace>
  <inkml:trace contextRef="#ctx0" brushRef="#br0" timeOffset="2065.0288">4124 4481 27 0,'-60'40'13'0,"14"55"-3"16,43-67 12-16,-15 19-20 16,0 9 1-16,4 7 2 15,4-7 0-15,-8 1-5 32,7-10 1-32,4-3 4 15,4-19 1 1,3-13-1-16,0-18 0 0,3-6-2 15,8-17 1-15,3-18-2 16,7-12 0-16,-3-7 0 0,7 3 0 16,3-3-1-16,11 7 0 15,-1 12 0-15,1 12 1 16,-4 4-1-16,-3 6 1 16,-7 12-1-16,-4 13 0 15,-7 10 1-15,0 8 0 16,-10 20-1-16,3 6 0 31,-7 12 0-31,0 4 0 0,0 3-2 16,-7-7 0-16,3-3-4 15,4-6 1-15,-7-6-5 16,0-6 1-16,0-10-3 16,-3-6 0-16,2-13 1 15,-2-12 1-15,-8-13 2 16,8 3 1-16,-1-9 4 0,1 0 0 15,10 0 5-15,-8 6 0 16,5 3 2-16,3 4 0 16,0 6 3-16,-14 6 0 0,3 6 0 15,1 10 1-15,-1-1-2 16,1-2 0-16,6 2-2 16,-7-2 0-16,8 0-3 15,3-4 1-15,7-3-2 16,11-6 0-16,-1-3-3 0,8 0 1 31,3-19-5-31,0-3 0 16,-3-13-5-16,10-2 0 15,-6-8-2-15,-5 1 1 16,-3 4 1-16,-6 11 0 0,-1 7 7 16,-7 6 0-16,3 7 8 15,-10 12 1-15,0 6 2 16,0 3 1-16,0 1-1 15,0 2 1-15,-7 1-3 16,7 3 0-16,7-7-3 0,-7 4 0 16,4-7-3-16,3 0 0 15,-7-6-4-15,0-6 1 16,7-7-4-16,-4-6 1 16,4-3-3-1,1-6 1-15,-1 0 0 16,0-3 1-16,3 2 5 15,1 1 0-15,-8 9 4 16,8 4 0-16,-4-1 5 16,0 10 0-16,4 9 1 0,-8 13 1 15,4 9-1-15,0 12 0 16,0 14 0-16,0 2 1 16,-3 10-2-16,-1-1 1 15,1-2 0-15,-4-4 0 16,0-6 0-16,-4-6 0 15,1-3-3-15,-4-6 1 0,0-10-1 16,0-10 0-16,-4-2-5 16,1-10 1-16,-1-9-6 15,0-10 1-15,4-9-8 16,4-16 1-16,-4-6-7 0,14-3 0 16</inkml:trace>
  <inkml:trace contextRef="#ctx0" brushRef="#br0" timeOffset="2467.33">4981 3963 44 0,'-7'54'22'0,"4"52"-20"0,-4-74 37 0,0 18-38 31,-4-3 0-31,-3-3 0 15,3-4 1-15,1-2-2 0,-8-7 0 16,7-6 1-16,1-9 0 0,3-10-1 16,3-9 1-16,4-9-1 15,0-20 1-15,0-11-1 16,14-11 0-16,4-9-1 16,3 7 1-16,0-4 0 15,1 10 1-15,2 10 0 16,-3 8 0-16,8 7 0 31,-8 9 0-31,7 10 1 0,-10 6 0 16,-1 10-1-16,1 5 1 15,-7 13-2-15,-1 13 0 16,-3 6-4-16,-3 7 0 16,-4 8-4-16,0-5 1 0,-4-1-6 15,-3-6 0-15,-3-9-3 16,-5-10 1-16</inkml:trace>
  <inkml:trace contextRef="#ctx0" brushRef="#br0" timeOffset="2769.8261">4981 4512 26 0,'-10'-28'13'0,"10"-4"-7"0,3 23 22 15,4-4-26-15,4 1 1 16,3-4 1-16,4 1 1 16,3-1-7-16,0 0 1 15,4 4 3-15,-8-1 0 16,4 4-1-16,1 6 0 0,-12 9-3 15,-3 6 0-15,-3 7-1 16,-4 3 1-16,-7 6-1 31,-4 1 1-31,1 2-1 16,-1-6 1-16,0-3 3 0,1 0 0 16,3-6 1-16,0-7 0 15,3-3 0-15,4-6 0 16,4-9 0-16,-1-7 1 0,4-6-4 15,0-6 0-15,0-10-7 16,0-5 1-16,-3-14-4 16,-4-12 0-16</inkml:trace>
  <inkml:trace contextRef="#ctx0" brushRef="#br0" timeOffset="3000.3415">5080 3766 37 0,'-11'28'18'0,"-3"63"-14"0,11-63 34 15,-1 22-33 1,1 22 1-16,-1 19 3 16,-6 13 1-16,10 6-12 15,0 2 0-15,10-2 8 16,4-16 0-16,11-18-3 16,-4-11 1-16,11-14-4 15,10-17 0-15,4-9-7 16,3-9 1-16,1-13-9 15,3-12 0-15,3-13-3 16,-6-7 0-16</inkml:trace>
  <inkml:trace contextRef="#ctx0" brushRef="#br0" timeOffset="3697.4731">5764 3894 20 0,'4'-15'10'0,"6"15"0"16,-10 0 11-16,8 3-18 15,-5 12 0-15,4 17 3 16,-7 21 0-16,0 25-8 16,-7 4 1-16,0 12 4 15,-4 3 0-15,1 4-2 0,-4 2 1 16,3-15-2-16,1-13 1 16,3-9-1-16,-1-19 0 15,5-16-2-15,-8-18 1 0,8-26-1 16,-1-18 1-16,1-16-1 15,3-19 0-15,3-12 0 16,1-19 0-16,10-19 1 16,-3 3 0-16,20 6 1 15,8 0 1-15,0 20 1 16,0 11 0-16,7 14 1 16,-11 15 0-16,-3 18 2 0,-4 20 0 15,-4 25-1-15,-6 15 1 16,0 19-2-16,-4 29 1 15,-7 24-2-15,0 1 1 16,-7 5-2-16,0 1 1 31,0 6-2-31,0-6 1 0,0-16-5 16,0-6 0-16,0-13-5 16,0-15 0-16,0-13-6 15,0-10 1-15</inkml:trace>
  <inkml:trace contextRef="#ctx0" brushRef="#br0" timeOffset="4007.1052">5891 4374 30 0,'43'-34'15'0,"13"18"-14"0,-38 10 22 0,-1-1-23 15,1 4 0-15,-4 3 3 31,-3 6 0-31,-4 10-2 0,-7 6 1 0,-7 3 3 32,-4 10 0-32,-6-1 1 0,-8 13 0 15,4 0 0-15,0-9 0 16,6-4-2-16,5-12 1 16,6-6-3-16,11-10 1 15,4-9-2-15,7-9 0 16,3-7-5-16,0-6 1 15,0-7-6-15,7 1 0 16,1-4-7-16,-1-15 0 16</inkml:trace>
  <inkml:trace contextRef="#ctx0" brushRef="#br0" timeOffset="4254.2793">6406 3822 37 0,'-31'6'18'0,"-5"26"-14"15,33-23 27-15,-4 1-27 16,0 8 1-16,0 7 2 16,0 1 0-16,3 2-9 15,1 0 1-15,-1 10 5 16,1-7 1-16,3 4-3 16,0-4 1-16,0 0-2 0,3-6 0 15,4-3-3-15,-3-3 0 0,10-6-4 16,0-7 0-16,7-3-5 15,0-3 0 1</inkml:trace>
  <inkml:trace contextRef="#ctx0" brushRef="#br0" timeOffset="4504.4846">6636 3897 29 0,'-18'10'14'0,"-10"31"-1"0,21-29 9 15,-7 1-20-15,0 5 1 32,0 8 1-32,-1-1 1 15,1 0-5-15,4-3 0 0,3-3 3 16,3-1 1-16,4 1-2 16,4-6 1-16,-1 2-1 15,4-2 0-15,0-4-4 16,4-2 0-16,-1-1-3 15,5-6 0-15,-1-3-6 16,0-4 1-16,0-5-4 0,4-1 1 16</inkml:trace>
  <inkml:trace contextRef="#ctx0" brushRef="#br0" timeOffset="4720.1532">6696 3957 27 0,'-11'9'13'0,"-3"13"-8"16,11-15 22-16,-1 5-26 31,0 1 1-31,1 6 2 16,-1-4 0-16,1 7-5 15,3 0 1-15,0-3 2 16,3 0 1-16,1-4-2 0,-1 1 1 16,5-3-2-16,-1-4 1 15,0-3-6-15,0-3 0 16,0 1-6-16,3-1 0 0</inkml:trace>
  <inkml:trace contextRef="#ctx0" brushRef="#br0" timeOffset="5705.3803">6618 4324 36 0,'0'6'18'0,"-18"-3"-14"16,11 4 27-16,-3 5-30 16,-8 1 1-1,-3 2 3-15,-4 7 0 16,-3 6-6-16,0 7 1 15,3-4 3-15,8 10 1 16,2 0-1-16,1 0 0 16,14-7-2-16,4 4 1 0,3-4-1 15,-4-6 0-15,5 1-1 16,-1-10 1-16,-4-7-1 16,1-3 1-16,3-9-1 15,3-6 1-15,1-13 0 16,6-9 0-16,1-9-1 0,3-1 1 15,4-6-1-15,0 0 0 16,-1 3 0-16,1-3 0 16,0 1-1-16,-1-1 1 0,1 15-1 31,0 4 1-31,-4 10 0 16,-3 5 0-16,-1 10 0 15,-3 10 0-15,-3 2 0 16,-4 4 0-16,-3 9 0 15,-8 6 0-15,1 1-2 16,-5 2 1-16,-2 7-3 0,-1 0 0 16,1-1-3-16,-1-2 1 15,1-3-3-15,-1-7 0 16,0-3 0-16,4-9 0 16,0-7 2-16,4-9 1 0,-1-6 1 15,4-10 1-15,4-6 2 16,3 0 1-16,0-3 2 15,0 3 1-15,0 0 2 16,0 3 0-16,0 4 2 16,-3 2 0-16,-1 4-1 0,-3 6 1 15,-7 3-2-15,0 6 1 16,-4 10-2-16,1-1 0 16,-1 7-1-16,1-3 0 15,3 3 0-15,-4-10 1 16,0 4 0-1,4-3 0-15,0-1-1 16,4 1 1-16,-1-7-1 16,4 0 0-16,0 1-1 15,4-1 1-15,3-6-1 16,0-3 0-16,7 0 0 16,4-4 0-16,3-2-6 0,4-4 1 15,3 1-11-15,11-1 1 0</inkml:trace>
  <inkml:trace contextRef="#ctx0" brushRef="#br0" timeOffset="6322.5138">7504 3678 37 0,'-7'-6'18'0,"-25"12"-12"15,21-3 22-15,-3 10-28 31,-7 5 1-31,-7 14-1 16,-1-4 1-16,-2 6-1 0,-1 7 0 16,0 0-1-16,4-3 0 15,3 2-1-15,4-8 0 0,7-4-1 16,0-6 0-16,3-6 0 16,8-4 0-16,6-9 3 15,4-6 1-15,4-6 3 16,3-1 0-16,7-2 1 15,7-7 0-15,4 0 0 16,7-6 0-16,17 0-2 0,8 0 0 16,3-6-4-16,-7-1 0 15,-7 4-6-15,-4 3 1 16,-6 6-6-16,-12 13 0 31,-6 12-2-31,-11 10 0 16</inkml:trace>
  <inkml:trace contextRef="#ctx0" brushRef="#br0" timeOffset="6552.5057">7243 4299 36 0,'-57'59'18'0,"18"-2"-10"0,36-54 36 16,-1 0-40-16,4 0 0 16,7 0 3-16,7-3 1 15,8-6-9-15,9-3 0 0,8-4 6 16,14-6 0-16,11-3-2 15,3-6 0-15,0-3-4 16,-4-4 1-16,-6 4-5 16,-5 0 0-16,-2 2-7 15,-11 1 1-15,-4 6-7 32,-10 10 0-32</inkml:trace>
  <inkml:trace contextRef="#ctx0" brushRef="#br0" timeOffset="6756.1665">7355 4126 35 0,'-45'60'17'0,"20"34"-13"0,21-69 25 16,-3 0-28-16,0 7 0 15,4 2 0-15,3 0 0 16,0-2-2-16,3-7 0 0,4-6-2 15,0 0 0-15,4-4-6 16,0-5 1-16,3-10-3 0,0-10 0 0</inkml:trace>
  <inkml:trace contextRef="#ctx0" brushRef="#br0" timeOffset="6973.0051">7518 4017 34 0,'-18'-4'17'0,"22"20"-17"15,-15 0 34-15,7 18-33 0,-6 7 1 16,-1 9-1-16,1 7 1 16,-1-4-3-16,4 0 1 15,4-3 1-15,-1-6 0 16,8 7-3-16,-1-17 1 16,8-6-5-16,-1-9 1 15,4-10-4-15,4-5 1 0,-4-14-4 16,4-5 1-16</inkml:trace>
  <inkml:trace contextRef="#ctx0" brushRef="#br0" timeOffset="7156.447">7648 4180 30 0,'0'-13'15'0,"0"44"-15"0,0-18 28 16,-3 9-27-16,-1 9 1 31,1-2-1-31,-4-1 1 16,7-3-3-16,-4 0 0 15,4-3 2-15,7-6 0 0,4-7-5 16,6-6 1-16,-3-3-5 16,4-9 0-16,0-10-2 15,3-9 0-15</inkml:trace>
  <inkml:trace contextRef="#ctx0" brushRef="#br0" timeOffset="7306.5927">7839 4111 26 0,'3'-10'13'0,"-6"17"-7"0,3-4 24 16,-4 3-28-16,1 13 1 0,-4 3 0 15,3 12 0-15,-3-2-5 16,0 5 1-16,0-2 2 31,3-4 0-31,-3 4-6 16,0 2 0 0</inkml:trace>
  <inkml:trace contextRef="#ctx0" brushRef="#br0" timeOffset="7670.34">7292 4873 34 0,'-32'-7'17'0,"18"32"-9"15,14-25 16-15,0 0-23 16,7-6 1-16,4-6 0 16,3-4 0-16,7-6-2 15,7-6 0-15,15-4 1 16,6-8 1-16,0 8-1 0,4 7 0 15,-7 3 0-15,-11 3 0 16,-3 7 0-16,-7 6 0 16,-8 6 1-1,-6 9 0-15,-4 7 1 16,-7 12 0-16,-7 3 0 16,-4 1 1-16,4 2-1 15,-3-6 0-15,3-6 0 16,0 3 0-16,7-9-1 15,3 0 0-15,4-7-1 0,4-3 0 16,3-2-1-16,0-4 1 16,4-4-2-16,3-5 0 15,0 0-9-15,7-1 1 16,8 1-8-16,-12-4 1 0</inkml:trace>
  <inkml:trace contextRef="#ctx0" brushRef="#br0" timeOffset="8703.2858">8661 3891 31 0,'-25'-6'15'0,"-7"6"-3"16,18 3 16-16,-7 6-26 15,-4 10 0 1,-3 6 1-16,-4-3 1 16,1 16-5-16,2 3 1 15,-2 6 1-15,6-3 1 0,4-1-6 16,3-11 1-16,4-7-6 16,3-3 0-16,4-6-4 15,7-7 1-15</inkml:trace>
  <inkml:trace contextRef="#ctx0" brushRef="#br0" timeOffset="8872.0526">8343 4202 27 0,'0'0'13'0,"7"43"-4"15,-3-27 21-15,-4 9-29 16,0 7 1-16,0 2 0 16,0 7 0-16,0 0-3 15,3 3 1-15,1-4 0 16,-1 4 1-16,4-9-6 0,0-10 1 15,4-6-7-15,0-10 1 16</inkml:trace>
  <inkml:trace contextRef="#ctx0" brushRef="#br0" timeOffset="9075.5614">8731 4104 36 0,'-28'7'18'0,"10"33"-16"16,11-27 29-16,-3 9-30 15,-4 3 0-15,0 0 0 16,-1 6 1-16,5-2-3 16,3-4 1-1,3-6 0-15,8-7 0 0,3-6-5 16,7-9 1-16,11-12-5 16,3-11 0-16,4-8-3 15,3-13 1-15</inkml:trace>
  <inkml:trace contextRef="#ctx0" brushRef="#br0" timeOffset="9658.3629">9052 3781 42 0,'4'-15'21'0,"-8"15"-25"0,4 3 44 15,-7 6-37-15,-3 4 0 16,-4 2 1-16,-4 4 1 16,0 3-7-16,-3 6 1 15,0-2 3-15,3-1 1 0,-3-3-2 16,7-4 0-16,3 1-1 31,4-3 0-31,0 0-1 16,4-4 0-16,3 1 0 0,3-4 0 15,4 4 0-15,7-10 0 16,4-6 0-16,7-1 1 16,-4 1 0-16,0-3 0 15,0 3 0-15,0 0 0 0,8 3 0 16,-5 3 1-16,-6 3 0 15,0-3 1-15,-4 4 1 16,-7-1 0-16,-4 6 0 16,-10 1 1-16,-3 6-2 15,-1 3 1-15,-3 0-2 16,0 6 1-16,-7-3-1 0,0 3 1 16,-4-3-1-16,0 4 1 15,1-1-4-15,-1-6 1 0,0-3-5 16,4-7 0-16,3-3-6 15,1-5 1-15,3-8-4 16,3-5 0-16,11-7 2 31,3 1 1-31,1-4 7 16,3 3 0-16,4 1 7 16,3 2 1-16,0 0 3 15,0 4 1-15,0 0 1 0,7 5 0 16,-3 1-4-16,0 3 1 15,-1 3-2-15,1 1 0 16,-4 2-5-16,0 3 0 16,-3 7-5-16,-4 3 0 0,-7 6-4 15,-4 3 0-15</inkml:trace>
  <inkml:trace contextRef="#ctx0" brushRef="#br0" timeOffset="9841.8383">8879 4606 22 0,'-28'28'11'0,"14"-9"0"0,11-19 16 16,3 6-25-16,0-2 0 15,0-4 3-15,3-7 1 16,4 1-7-16,4-7 0 31,-1 1 4-31,4-4 1 16,4-3-3-16,3 1 1 16,-3-1-6-16,0 0 0 0,-4 0-4 15,0 0 1-15,-7 7-5 16,0-1 0-16</inkml:trace>
  <inkml:trace contextRef="#ctx0" brushRef="#br0" timeOffset="10007.5425">8985 4430 23 0,'-7'13'11'0,"-10"22"-9"0,13-20 16 15,1 4-18-15,-1 12 0 16,0 13 0-16,1 6 0 16,-1 7 0-16,1 2 0 15,3-5 0-15,0-7 1 16,0-3-2-1,3-7 0-15,1-8-3 16,3-11 1-16,0-5-4 16,0-10 1-16</inkml:trace>
  <inkml:trace contextRef="#ctx0" brushRef="#br0" timeOffset="10223.0078">8950 4797 27 0,'-21'-15'13'0,"3"30"-7"0,11-11 24 16,0 2-26-16,0 6 1 15,0-2 2-15,3-4 1 16,1-3-10-16,3 3 1 0,3-2 7 16,1-1 0-16,7-6-3 15,6-1 1-15,1-5-2 16,7-4 1-16,3 1-7 0,11-4 0 16,6 1-11-16,8-4 0 15,7-9 0-15,4 6 0 16</inkml:trace>
  <inkml:trace contextRef="#ctx0" brushRef="#br0" timeOffset="10688.8851">9761 4039 35 0,'-24'-13'17'0,"-1"22"-17"15,11-5 33-15,-4 5-33 16,-3 13 0-16,0 6 0 16,-4 10 0-16,4 2 0 0,0-2 0 15,3 3-5-15,1-7 0 16,6-2-5-16,4-4 0 16</inkml:trace>
  <inkml:trace contextRef="#ctx0" brushRef="#br0" timeOffset="10873.8652">9641 4239 29 0,'-3'-6'14'0,"6"18"-5"15,-3-5 19-15,-3 8-26 0,3 14 1 16,0 2 0-16,0 10 0 16,-4 3-4-16,4 6 0 15,0 6 3-15,11 1 0 0,0-1-4 16,-1-3 0-16,4-9-8 15,4-6 1-15,10-10-3 16,0-18 1-16</inkml:trace>
  <inkml:trace contextRef="#ctx0" brushRef="#br0" timeOffset="11176.1766">10149 4013 27 0,'-38'35'13'0,"-5"56"-14"0,33-75 23 0,-1 12-19 16,1-6 1-16,-1-3 3 31,0-1 0-31,4-5-8 16,0 3 0-16,4-7 7 15,3-3 0-15,3 1-2 0,4-4 1 16,7 0-1-16,4-9 0 15,7-1-1-15,-8 1 0 16,29-10-1-16,4-9 0 16,3 0-3-16,-4 0 1 0,-7 0-7 15,-3-3 0-15,-4 12-8 16,1 10 0-16</inkml:trace>
  <inkml:trace contextRef="#ctx0" brushRef="#br0" timeOffset="11407.5124">10037 4600 44 0,'-18'9'22'0,"21"-6"-24"0,1-3 35 16,3-3-29-16,7 0 0 16,4-3 1-16,3-4 1 15,14-5-8-15,8-7 1 16,2-3 2-1,1 3 0-15,-3-10-7 16,-5-5 1-16,-2 2-9 0,-8-2 1 16,4 2-2-16,-8-9 1 15</inkml:trace>
  <inkml:trace contextRef="#ctx0" brushRef="#br0" timeOffset="11591.048">10442 3788 45 0,'-14'-3'22'0,"7"40"-22"0,7-24 47 0,-7 18-44 32,0 13 0-32,-4 22 1 15,-3 25 0-15,-7 0-6 0,0 6 1 16,0 3 3-16,3 1 0 16,4 5-4-16,3-12 0 15,8-15-9-15,-1-10 1 0,15-10-6 16,-4-15 0-16</inkml:trace>
  <inkml:trace contextRef="#ctx0" brushRef="#br0" timeOffset="12488.623">11187 3869 31 0,'-7'-12'15'0,"3"2"-1"0,4 13 16 0,-4-3-26 16,-3 4 1-16,-7-1 1 16,-3 12 1-16,-5 4-9 15,1 9 0 1,-10 4 5-16,-1 5 1 16,0 1-4-16,-3 9 1 15,0-3-6-15,3 3 1 0,11-6-6 16,3-10 1-16,7-6-6 0,8-3 1 15</inkml:trace>
  <inkml:trace contextRef="#ctx0" brushRef="#br0" timeOffset="12687.6021">11031 4148 42 0,'-3'50'21'0,"-11"45"-19"16,10-67 38-16,-3 3-38 0,0 10 0 15,-3 3 1-15,-1 9 0 16,0 7-4-16,1-4 0 16,3 4 3-16,0-10 0 0,3-3-6 15,4-9 1-15,4-10-6 16,10-16 0-16,0-12-6 16,7-15 1-16</inkml:trace>
  <inkml:trace contextRef="#ctx0" brushRef="#br0" timeOffset="12892.0231">11264 4010 29 0,'11'-40'14'0,"10"33"-4"0,-14 7 19 0,4 3-26 16,6 4 1-16,1-1 0 16,-1 3 1-16,5 1-7 15,6 2 1-15,-3 7 4 16,-1 0 0-16,-6 6-8 15,-4 0 1-15,-3 6-7 16,-8 7 0-16,-6 6-2 0,-4-3 0 16</inkml:trace>
  <inkml:trace contextRef="#ctx0" brushRef="#br0" timeOffset="13061.2135">11180 4443 33 0,'-36'3'16'0,"19"-19"-14"0,17 16 33 0,0 0-33 16,7-3 1-16,3-3 2 15,4-6 0-15,8-1-7 16,9-3 1-16,12-6 4 31,6 0 0-31,4 4-4 16,-7-1 0-16,3 0-7 0,-6 10 0 16,-5 2-5-16,-6 10 0 15</inkml:trace>
  <inkml:trace contextRef="#ctx0" brushRef="#br0" timeOffset="13258.9876">11359 4531 29 0,'-56'3'14'0,"49"-3"-9"16,7 0 20-16,7-6-24 16,7-1 1-1,7-2-1-15,7-4 1 16,4 1-3-16,7-1 1 15,-7 4-1-15,-4 0 1 0,-3 2-9 16,-4 7 1-16,0 7-2 16,-3 5 1-16</inkml:trace>
  <inkml:trace contextRef="#ctx0" brushRef="#br0" timeOffset="13827.0962">11377 4700 35 0,'-49'19'17'0,"10"-3"-19"15,35-13 33-15,4-3-32 0,4-6 1 16,6-4 0-16,5 1 0 16,2-4 0-16,1 1 0 0,7-7-3 15,-4 6 1-15,3 1-5 16,-6 5 1-16,-4 7-4 31,0 7 1-31,-7 5-2 31,-45-65 11-15,59 156-1-16,-35-65 1 16,3-7 5-16,0-5 0 15,1-11 4-15,6-2 1 16,1-7-5-16,3-3 0 16,7-3-2-16,7-9 1 0,0-4-3 15,4-2 1-15,-1-4-1 16,5 0 0-16,-5-3-1 15,4 3 1-15,0 3-1 16,1-2 1-16,-1 8-1 0,-4 1 0 16,-2 12 0-16,-8 6 1 15,-4 7-1-15,-6 6 0 16,-4 6 0-16,-4 10 1 16,0-4 0-16,-3 1 0 15,-3-4-1-15,-1-6 0 16,0-3 2-1,1-3 0-15,3-6 0 16,3-1 1-16,4-2 0 16,3-4 0-16,8-3 0 0,3-3 1 15,0 0-3-15,7-3 1 16,0-13-4-16,4-3 0 16,3-3-5-16,4-9 1 15,3-3-8-15,7-4 0 0</inkml:trace>
  <inkml:trace contextRef="#ctx0" brushRef="#br0" timeOffset="14078.3128">12428 3850 48 0,'-31'7'24'0,"-8"15"-24"15,25-16 42 1,-7 10-41-16,-8 5 0 0,-2 14 1 16,-5 12 0-16,-6 6-3 15,-7-2 1-15,-4 8-3 16,0-6 0-16,10-6-6 16,12-12 0-16,6-7-6 15,14-3 0-15</inkml:trace>
  <inkml:trace contextRef="#ctx0" brushRef="#br0" timeOffset="14260.3322">12040 4333 40 0,'-3'-3'20'0,"10"25"-18"15,-7-6 34-15,0-1-34 16,0 7 1-16,0 10 0 31,-4 5 1-31,1 7-6 16,-1 10 1-16,4-1 1 0,4-3 0 15,-1-6-7-15,4-10 1 16,7-2-8-16,4-10 1 16</inkml:trace>
  <inkml:trace contextRef="#ctx0" brushRef="#br0" timeOffset="14476.1478">12767 4048 49 0,'-3'3'24'0,"-12"6"-25"16,8 1 41-16,0 6-39 15,-7 9 1-15,-7 6-1 0,-7 7 1 0,-8 2-3 32,-6 7 0-32,-7-6-4 15,3-3 0-15,7-1-7 16,4 1 0-16,0-3-3 15,10-1 1-15</inkml:trace>
  <inkml:trace contextRef="#ctx0" brushRef="#br0" timeOffset="14645.3519">12308 4572 34 0,'22'-16'17'0,"20"-19"-12"16,-21 26 31-16,14-7-31 16,4 1 0-16,4 5 2 15,-5-5 0-15,5 2-9 16,-1-6 0-16,4 7 6 0,0 2 0 15,-7-2-5-15,-1-1 1 16,1 4-7-16,-4 3 1 16,-6 2-10-16,-5 8 1 0</inkml:trace>
  <inkml:trace contextRef="#ctx0" brushRef="#br0" timeOffset="14860.8789">12725 4227 41 0,'-18'18'20'0,"11"14"-16"0,7-23 30 16,0 10-32-16,-4 6 1 0,1 3-1 31,-1 7 1-31,1-1-5 16,-1 7 1-16,-3 3-2 15,4 3 0-15,-11 3-8 16,0-3 0-16,-4 7-3 0,0-1 1 15</inkml:trace>
  <inkml:trace contextRef="#ctx0" brushRef="#br0" timeOffset="15026.5933">12439 4935 42 0,'-7'-9'21'0,"32"-13"-18"16,-15 13 42-16,11-1-42 16,4-2 1-16,0-7 0 31,3 0 1-31,0 3-7 15,0-2 0-15,1 2-1 0,-1 0 1 16,0 0-13-16,0 7 1 16,-3 3-2-16,-7 0 0 15</inkml:trace>
  <inkml:trace contextRef="#ctx0" brushRef="#br0" timeOffset="25139.5002">13328 4183 53 0,'0'0'26'0,"-25"100"-25"15,25-75 26-15,0 3-27 16,4 4 0 0,3 5 1-16,3 1 0 15,1 6-1-15,3 6 1 16,-3 0 1-16,-1 4 0 16,-3-4 0-16,0-3 0 0,-3 0-1 15,-4-6 1-15,0-13-6 16,0-6 1-16,3-10-6 15,-3-12 1-15,4-12-7 16,0-10 0-16,-4-10-1 16,0-15 1-16</inkml:trace>
  <inkml:trace contextRef="#ctx0" brushRef="#br0" timeOffset="25459.5076">13430 4324 26 0,'21'-57'13'0,"46"20"-8"0,-45 24 27 0,9 1-29 15,8-1 0-15,0 4 5 16,-4-1 0-16,-3 7-9 15,0 3 0-15,-4 3 6 16,-3 4 1-16,-4 5-2 16,-7 7 0-16,-7 9-3 15,-7 7 1-15,-7-1-3 16,-4 1 1-16,-10 2-1 31,-7 1 1-31,-7-4-2 16,-15 1 1-16,4-4 0 15,8-6 1-15,2-3 0 16,8-3 1-16,11-3 0 0,6-13 1 16,4-3-1-16,14-3 0 15,11-7 0-15,6-5 0 16,12-4-6-16,2-6 1 0,-2 3-7 16,2 0 0-16,1-9-4 15,0-1 1-15</inkml:trace>
  <inkml:trace contextRef="#ctx0" brushRef="#br0" timeOffset="25771.9753">14337 3835 44 0,'-14'3'22'0,"-18"9"-22"15,21-5 40-15,-3 5-38 0,-7 1 0 16,-4 6 1-16,-10 2 1 15,3 8-5-15,4-1 1 16,4 13 2-16,2-7 1 16,8 10-2-16,4 3 1 0,3-3-1 15,3 6 0-15,1-9-1 16,3 0 1-16,0 0-1 16,0-1 0-16,-4 1 1 15,1 3 0-15,-1-3-2 16,-3 3 1-16,0-4-5 15,0-5 1-15,0-4-7 32,0-3 1-32,3-6-6 15,1-3 0-15</inkml:trace>
  <inkml:trace contextRef="#ctx0" brushRef="#br0" timeOffset="25924.4058">14009 4518 31 0,'10'-34'15'0,"50"-4"-8"0,-38 29 22 15,6-7-27-15,7-12 0 16,4-10 0-16,-4 4 0 0,-3-4-5 0,0 7 0 16,-4 3-4-16,-7 2 0 15,-3 11-4-15,-4 8 0 16</inkml:trace>
  <inkml:trace contextRef="#ctx0" brushRef="#br0" timeOffset="26059.9592">14365 4277 28 0,'-14'47'14'0,"-4"9"-1"0,15-46 22 0,-8 9-31 15,1 9 0-15,-4 6 0 32,3 7 1-32,0 3-11 0,4 3 1 0,0 0-6 31,0 6 1-31,-3-3-3 16,-4-6 0-16</inkml:trace>
  <inkml:trace contextRef="#ctx0" brushRef="#br0" timeOffset="26493.7036">13469 3816 29 0,'0'0'14'0,"4"0"-8"0,-4 3 25 15,-4 0-28-15,1 7 0 0,-8 2 1 16,-3 13 1-16,-4 3-7 16,-3 4 1-16,3 5 3 15,1 7 0-15,3 0-6 16,7 0 1-16,3-3-9 15,8 6 0-15</inkml:trace>
  <inkml:trace contextRef="#ctx0" brushRef="#br0" timeOffset="27309.9278">14778 4064 34 0,'-11'-4'17'0,"25"-2"-8"15,1 0 24-15,2 3-29 16,4-7 0 0,4-2 2-16,7-7 0 0,10-3-8 15,-3 0 0-15,0 0 5 16,7-9 1-16,-1-4-7 0,-6 1 0 15,-7 2-5-15,-7-2 1 16,-8 3-4-16,-6-1 1 16,-8-5-1-16,-10-1 0 15,-7 4 4-15,-3 2 1 0,3 4 5 16,-1 12 1-16,1 10 5 31,0 15 1-31,-3 26 1 16,-1 21 1-16,0 7 0 15,-3 12 1-15,0 29-3 16,0 18 1-16,0-6-3 16,3 3 0-16,4 4-2 15,3-1 0-15,1-12-3 0,-1-16 1 16,4-13-8-16,-4-15 1 16,8-13-6-16,3-15 0 0</inkml:trace>
  <inkml:trace contextRef="#ctx0" brushRef="#br0" timeOffset="27466.1339">14700 4550 42 0,'-3'-29'21'0,"42"-11"-24"15,-22 30 35-15,8-12-32 16,3-3 1-16,7-6-1 16,8-7 1-16,10-3-8 15,7-2 0-15,3 8-4 16,-3 1 0-16</inkml:trace>
  <inkml:trace contextRef="#ctx0" brushRef="#br0" timeOffset="27677.9283">15416 3973 41 0,'-38'0'20'0,"52"-7"-11"0,-7 1 34 15,3-6-40-15,12-4 0 16,6-6 1-16,3-6 1 0,5-7-7 15,13 7 1-15,4 0 3 16,0 3 0-16,-7 6-7 16,0 0 0-16,-7 13-11 15,-1 6 1-15,-24 9-2 16,-7 4 1-16</inkml:trace>
  <inkml:trace contextRef="#ctx0" brushRef="#br0" timeOffset="27896.6171">15222 4430 43 0,'-17'-6'21'16,"38"12"-22"-16,-7-12 43 0,7-6-40 15,11-10 0-15,0-6 1 16,-1-1 0-16,1-2-4 15,7-4 0-15,-4 1 1 16,1-7 0-16,-5 4-8 16,-2 8 0-16,-5 4-6 0,-6 6 0 15</inkml:trace>
  <inkml:trace contextRef="#ctx0" brushRef="#br0" timeOffset="28074.258">15550 3935 39 0,'-28'25'19'0,"0"22"-16"16,21-22 29 0,-4 63-31-1,1-6 0-15,-1-7 0 16,4-3 1-16,4 0-5 0,-1 0 0 16,1-6-3-16,-1-6 1 15,1-10-7-15,3-3 0 0</inkml:trace>
  <inkml:trace contextRef="#ctx0" brushRef="#br0" timeOffset="28378.4599">15381 4487 35 0,'-28'12'17'0,"-11"29"-15"0,32-28 27 15,-4-1-26-15,4 4 0 16,0 0 4-16,7-4 1 15,4 1-9-15,3-1 0 16,4-2 6 0,-1 2 0-16,4 4-2 15,-3-4 1-15,3 1-3 16,-4 0 1-16,1-1-1 16,0-6 0-16,-1-2-2 0,-3 2 1 15,0-9-4-15,0-7 0 16,4 1-5-16,-7-4 0 0,-1-2-4 15,-3-4 0-15,0 6-2 16,0 1 0-16</inkml:trace>
  <inkml:trace contextRef="#ctx0" brushRef="#br0" timeOffset="28440.9618">15438 4587 5 0,'7'0'2'0,"3"-12"-3"16,-3 12-2-16</inkml:trace>
  <inkml:trace contextRef="#ctx0" brushRef="#br0" timeOffset="28862.1564">15561 4496 24 0,'-3'-9'12'0,"20"-4"-5"0,-10 7 24 15,4 0-28 1,3-7 1-16,0 10 1 15,0 0 1-15,0 3-7 0,-3 0 1 16,-1 6 4-16,-6 7 1 16,-4 3-3-16,0 2 1 15,-4 1-1-15,1 3 0 0,-1 3-5 32,1-6 1-32,-1-3-5 15,1-1 1-15,-1 1-3 16,-3-7 0-16,4-2-2 15,-4-7 1-15,0-3 3 16,-1-4 0-16,1 4 6 16,0 0 0-16,4-3 3 15,-1 0 1-15,4-1 3 0,4 1 1 16,3 0-1-16,3-1 0 16,5 1-2-16,2 0 0 0,4 0-3 15,-3 2 1-15,0 1-9 16,-8 6 0-16,-3 4-3 15,-10 8 1-15</inkml:trace>
  <inkml:trace contextRef="#ctx0" brushRef="#br0" timeOffset="29040.6594">15459 4885 49 0,'-18'19'24'0,"15"-19"-25"0,6-3 49 15,4-3-47-15,4-4 0 16,6-5 0-16,5-4 1 15,6-6-3 1,0 0 1-16,11-1-4 16,3-5 1-16,4 0-8 15,3 6 0-15,8 3-5 16,-4-3 1-16</inkml:trace>
  <inkml:trace contextRef="#ctx0" brushRef="#br0" timeOffset="29274.9367">16446 4227 57 0,'18'-10'28'0,"32"-24"-36"16,-36 24 56-16,3-8-48 31,4-1 0-31,1-3 1 0,2 3 0 15,-3 3-4-15,1 1 1 16,-1-1-8-16,-4 0 1 16,-6 4-7-16,-4 2 1 15</inkml:trace>
  <inkml:trace contextRef="#ctx0" brushRef="#br0" timeOffset="29459.4351">16422 3904 54 0,'-28'18'27'0,"13"33"-32"16,12-33 48-16,3 11-43 15,3 18 0-15,-3 3 0 0,-3 13 1 0,-1-7-4 32,-3 4 0-32,0-1-7 15,-3 4 1-15,3 15-6 16,-14-9 1-16</inkml:trace>
  <inkml:trace contextRef="#ctx0" brushRef="#br0" timeOffset="29724.7862">16044 4769 61 0,'-7'-9'30'0,"18"-13"-32"0,-1 9 59 15,5 1-55-15,6-7 1 0,7 0 1 16,11 7 1-16,10-4-6 15,4 0 0-15,4 7 4 16,-8 3 0-16,0-1-2 16,4 1 1-16,-7 0-2 15,0 3 1-15,-4-4-4 0,-3 4 1 16,3-3-9-16,1 0 0 16,-1-1-9-16,0-2 0 31,-13 3-1-31,-5-10 0 15</inkml:trace>
  <inkml:trace contextRef="#ctx0" brushRef="#br0" timeOffset="30983.7628">17216 3929 27 0,'-29'28'13'0,"-2"32"-7"0,27-42 14 16,-3 11-19-16,3 2 0 15,1 0 0 1,3-6 1-16,3 0-2 15,5-12 0-15,2-4 2 16,8-9 0-16,3-12-1 0,4-7 1 16,3-12-1-16,-7 9 1 0,14-10-2 15,1 1 1-15,-8 0-1 16,-7 6 1-16,-3 6-1 16,-11 6 1-16,-7 7 1 15,-7 9 0 1,-4 7 1-16,0 2 1 15,1 7 0-15,-1 9 1 0,4 7-1 16,0 2 0-16,4 7-2 16,-1 6 1-16,1 0-3 15,-4-2 0-15,-1-1-4 16,1 3 0-16,-3-3-2 16,-1 6 0-16,1-3-4 0,-1 0 1 15,0-3-5-15,1-6 1 16,6-9 2-16,1-7 1 15</inkml:trace>
  <inkml:trace contextRef="#ctx0" brushRef="#br0" timeOffset="31253.799">17194 4534 31 0,'18'-28'15'0,"7"15"-18"15,-18 10 32-15,0 3-27 16,-4 0 1-16,1 3 2 15,-4 7 1-15,-4 2-6 16,-3 4 1-16,-3-4 4 16,-1 10 0-16,1 3-1 15,-1 4 0-15,0-4-1 0,1-3 0 32,3-7-2-32,0-2 0 15,0-7-2-15,3-6 1 0,4-6-6 16,4-10 1-16,6-3-5 15,4-6 0-15,7-6-5 16,4-4 0-16</inkml:trace>
  <inkml:trace contextRef="#ctx0" brushRef="#br0" timeOffset="31422.6589">17731 3957 37 0,'3'13'18'0,"15"-4"-21"16,-11-6 34-16,3-3-31 31,5 0 1-31,-1 0-2 16,0-3 0-16,0-3-3 0,4-1 1 15,-4 1-5-15,-4 3 1 16,-6 0-3-16,-4 3 0 16</inkml:trace>
  <inkml:trace contextRef="#ctx0" brushRef="#br0" timeOffset="31720.706">17794 3916 19 0,'-14'-3'9'0,"-4"16"-2"15,15-7 14-15,-4 6-18 16,-4 4 0-16,-3 15 0 16,0 4 0-16,0 12-5 15,0 0 1-15,0 6 2 16,3-6 1-16,0-3-3 16,1-9 0-16,-1-1-1 15,1-5 1-15,3-8 0 16,0 1 0-16,-4-6 1 15,4-3 1-15,3-4 1 16,4 0 1-16,4-5 1 0,3 2 0 16,4-12-1-16,-1 2 1 15,4-2-2-15,0 0 1 16,4-4-6 0,-4 4 1-16,0 0-7 15,-3 0 1-15,-4 9-3 0,0 0 0 16</inkml:trace>
  <inkml:trace contextRef="#ctx0" brushRef="#br0" timeOffset="32302.3422">17508 4562 25 0,'-46'22'12'0,"18"-9"-12"16,18-7 21-16,3 3-19 16,-4 4 1-16,8-1 0 15,-5 4 1-15,12-6-6 31,0 2 1-31,3-3 3 16,7-2 0-16,7-4-1 16,-4-6 0-16,5-4-1 0,6-5 0 15,-3-4-1-15,-4 4 0 0,-4-1-1 16,-2 4 0-16,-1-1 0 16,-7 7 0-16,-4 0 1 15,-3 9 1-15,-7 7 1 16,-3 3 1-16,-5 2 1 15,-6 7 1-15,0 1 0 16,-4-4 1-16,4 6-2 16,-3-6 1-16,2 0-2 15,-2 0 0-15,6-7-2 0,4-2 1 32,3-4-1-32,4 1 1 0,4-4-1 15,3-3 0-15,7-6 0 16,3-3 0-16,1-1 0 15,0-2 1-15,3-4-1 16,3 1 0-16,-3 2-1 16,1 4 1-16,-5 0 0 0,1 6 0 15,-1 9 0-15,-3 1 0 16,-3 2-1-16,-1 7 1 16,-3 0 1-16,0 3 0 15,0-3 0-15,0-4 1 0,0 1-1 16,0-3 1-16,7-1 0 15,1-2 0-15,6-7-3 16,3-3 1-16,1 0-6 31,3-10 1-31,4-9-8 16,-1 4 1-16,12-10-2 16,-8-7 1-16</inkml:trace>
  <inkml:trace contextRef="#ctx0" brushRef="#br0" timeOffset="33036.8878">18235 3995 28 0,'-14'18'14'0,"10"14"-10"0,4-23 27 16,0 7-28-16,0 6 0 15,0 3 1-15,0 3 0 16,0 7-6-16,-3-4 1 0,-1-3 3 16,1 4 0-16,-1-7-4 15,1-7 1-15,-1-2-4 16,1-3 1-16,3-1-4 15,0-5 1-15,0-7-2 16,0-7 1-16,3-5 1 0,1-7 0 31,-4-9 3-31,3-4 0 16,1-5 5-16,3 2 0 16,0 1 4-16,4 5 0 15,-1 8 3-15,8-1 1 0,3 0 0 16,0 3 1-16,4-3-2 15,10 3 1-15,4 0-3 16,7 7 0-16,0-1-2 16,-1 4 0-16,-6 2-2 0,-3 1 1 15,-5 6-1-15,-2 0 0 16,-8 3 0-16,-4 4 0 16,-3 5 0-16,-7 4 0 15,-3 3-1-15,-4-1 1 0,0 4-2 16,-4 7 0-16,-3-4-5 15,-3 0 1-15,-4 0-6 16,-4 3 1-16,-3-9-5 31,-4 0 0-31,-3-4-2 16,-4-2 1-16</inkml:trace>
  <inkml:trace contextRef="#ctx0" brushRef="#br0" timeOffset="33324.0883">18341 4189 29 0,'-7'16'14'0,"3"-10"-13"0,4-6 26 16,4 3-27-16,-1 0 0 16,4-3 1-16,1 0 0 0,-1 0-1 15,0-6 0-15,3-3 0 16,1-1 0-16,3 1-1 16,7-7 1-16,7-3-2 15,-7 7 1-15,-3-4-1 0,0 4 0 16,-4 2 0-16,-4 4 1 15,-3 3 0-15,-3 6 0 0,-4 3 1 16,-4 4 0-16,1-1 1 16,-4 7 0-16,-11 6-3 15,4 3 1-15,-4 0-4 16,1 3 1-16,-1 3-4 31,-3 1 1-31</inkml:trace>
  <inkml:trace contextRef="#ctx0" brushRef="#br0" timeOffset="33485.6828">18263 4462 31 0,'-10'6'15'0,"17"-9"-13"0,-4 0 30 16,4-7-30-16,4 4 1 15,0 0 1-15,6 0 1 16,1-4-6-16,3-2 1 0,4-1 3 16,10-3 0-16,4-2-4 15,-4 5 0-15,0-3-6 16,-3 7 1-16,-4 3-7 15,-7 9 1-15</inkml:trace>
  <inkml:trace contextRef="#ctx0" brushRef="#br0" timeOffset="33705.6827">18263 4581 35 0,'-21'13'17'0,"25"-13"-11"0,-4 0 27 15,7-4-29-15,3 4 1 16,4-3 2-16,4-3 0 16,3-3-10-16,4-4 1 15,10-3 4 1,4-2 1-16,7-1-8 16,-7 6 1-16,-1-2-6 15,-2 2 0-15,-8-3-5 0,0 10 1 0</inkml:trace>
  <inkml:trace contextRef="#ctx0" brushRef="#br0" timeOffset="33841.1602">18623 4387 34 0,'-32'18'17'0,"-13"11"-21"16,27-20 28-16,-3 4-27 16,0 9 1-16,-4-1-10 15,4-2 0-15,-8 10 10 16,12 2 1-16</inkml:trace>
  <inkml:trace contextRef="#ctx0" brushRef="#br0" timeOffset="34254.8048">18256 4804 28 0,'-3'9'14'0,"-1"32"-12"15,4-29 26-15,-3 7-26 16,-1 0 1-16,1 6 1 0,-1 0 1 15,1 0-6-15,-1-6 1 16,0-3 3-16,4-4 1 0,0-5-1 31,8-7 1-31,-1-10-1 16,3 1 0-16,4-10 0 16,4-9 0-16,0-10 0 15,3-9 0-15,0-3 0 16,7 0 0-1,22-7 1-15,2 13 1 16,-9 13-2-16,-4 9 1 16,-8 10 0-16,-2 5 0 15,-8 10-2-15,-4 10 1 16,-3 12-2-16,-6 6 0 16,-8 10-2-16,0 3 0 0,-4 3-4 15,-3-6 1-15,-4-4-7 16,-3 1 1-16,-3-3-7 15,-1-1 0-15,-3 1-1 0,-4-1 0 16</inkml:trace>
  <inkml:trace contextRef="#ctx0" brushRef="#br0" timeOffset="34422.7485">18397 4970 36 0,'7'-16'18'0,"25"4"-21"0,-18 8 34 16,4-2-31-1,3 3 1-15,0 0-2 16,0 3 1-16,1 0-5 16,-8 6 1-16,-4 0-5 15,-3 4 1-15,-10 2-2 0,-1 7 0 16</inkml:trace>
  <inkml:trace contextRef="#ctx0" brushRef="#br0" timeOffset="34740.8571">18383 5064 19 0,'-7'-6'9'0,"11"-13"-9"0,-1 13 16 0,1-1-16 16,3 1 1-16,0 0-1 16,7-1 1-16,-3 1-2 31,10 3 1-31,-4 3-1 16,-3 0 0-16,1 0-1 0,-5 0 1 15,-3 3 0-15,-7 3 0 16,-7 1 1-16,0 2 0 15,-3 1 3-15,-5-1 0 0,1 7 2 16,0-7 1-16,0 0 1 16,7-2 0-16,0-4-1 15,3 0 0-15,4-3-1 16,0 0 0-16,11-3-3 16,10-3 1-16,-3-1-2 15,3 4 0-15,0 0-3 16,0 0 1-16,1 0-6 15,-1 3 1-15,-7 3-6 0,0 3 0 16</inkml:trace>
  <inkml:trace contextRef="#ctx0" brushRef="#br0" timeOffset="35042.0422">18196 5315 48 0,'-21'15'24'0,"18"1"-22"16,3-13 44-16,0-3-42 15,7-6 0-15,3 0 4 16,4-1 1-16,4-5-10 0,-4 3 0 16,21-4 7-16,8 0 0 15,13 1-2-15,11-4 1 16,-3 10-3-16,-4-3 1 15,7 5-2 1,0-2 0-16,-4 0-2 0,8 6 0 16,-1 0-9-16,4-3 1 15,-7 3-10-15,0 0 0 16,-7 0-3-16,-7 0 1 16</inkml:trace>
  <inkml:trace contextRef="#ctx0" brushRef="#br0" timeOffset="39923.3493">6784 14474 39 0,'-28'-6'19'0,"24"12"-4"0,4-2 19 16,4 2-30-1,-1 6 0-15,4 1 2 0,0 3 1 16,4-1-9-16,0 1 1 15,-1 0 4-15,4-1 1 16,4 4-7-16,7-9 0 16,3-4-7-16,7-6 1 0,-3-6-8 15,7-4 1-15,3-12-1 16,0 3 0-16</inkml:trace>
  <inkml:trace contextRef="#ctx0" brushRef="#br0" timeOffset="40063.8971">7281 14302 44 0,'7'16'22'0,"4"6"-31"16,-4-16 47-16,0 6-39 15,0 4 1-15,0 0-11 0,0 6 0 16,4 9 5-16,-4-3 0 16</inkml:trace>
  <inkml:trace contextRef="#ctx0" brushRef="#br0" timeOffset="40270.9339">7204 14923 57 0,'-7'16'28'0,"10"-4"-34"0,1-6 54 0,-1 1-48 15,4-1 1-15,4-3-2 16,-1 0 0-16,5 0-5 15,2 0 0-15,4 1-9 16,1-1 1-16,13-6-2 31,0-10 0-31</inkml:trace>
  <inkml:trace contextRef="#ctx0" brushRef="#br0" timeOffset="42643.1473">7849 14471 24 0,'-17'-3'12'0,"20"-3"-9"16,1 3 20-16,3 0-20 15,3 0 0 1,4-1 2-16,4 4 0 15,17 0-6-15,-3 4 0 0,7-1 4 16,-4 3 1-16,4 0-2 16,0 0 1-16,-7 4 0 0,-8 2 0 15,-3 1-1-15,-3 6 1 16,-7 0-1-16,-8 6 1 16,-3 12-1-16,-10 1 0 15,-8 6 0 1,-7 0 0-16,-10 3 0 15,-4-3 1-15,4-7 1 16,0 4 0-16,3-6 0 16,4-7 0-16,3-3 0 15,4-3 1-15,3-6-2 16,8-4 0-16,3 1-1 16,3-4 0-16,4 0-1 0,4-2 0 15,6-4-1-15,1 0 1 16,6-3-1-16,8-3 1 0,3-3-7 15,8-4 0-15,6 1-8 16,4-7 1-16,3 7-7 16,1-16 1-16</inkml:trace>
  <inkml:trace contextRef="#ctx0" brushRef="#br0" timeOffset="42827.5978">8393 14973 39 0,'-11'16'19'0,"15"-16"-17"0,-4 0 29 16,3 3-30-16,4-3 1 16,7 3-2-16,-3 0 1 15,3 0-6-15,0 0 0 16,4 1-6-16,3-4 1 16,14 0-2-16,0-10 0 15</inkml:trace>
  <inkml:trace contextRef="#ctx0" brushRef="#br0" timeOffset="43192.3529">8819 14694 46 0,'-3'34'23'0,"13"14"-31"16,-6-39 50-16,3 0-40 31,4 4 0-31,3-7 2 16,0-6 0-16,0-6-5 15,7-10 1-15,-3-6 2 0,-1-3 1 16,1-3-1-16,-4 0 0 0,-3-4 0 16,-4 1 0-16,-4-4 1 15,-3 7 1-15,-3 3-1 16,-4 6 0-16,-4 4 0 15,-3 2 0-15,-4 4-1 16,1 2 1-16,-1 7-2 16,-3 4 0-16,3 5-1 15,1 4 0-15,-1-1-6 0,7-2 1 16,4-1-10-16,11-3 1 16,10-3-5-16,7-6 0 0</inkml:trace>
  <inkml:trace contextRef="#ctx0" brushRef="#br0" timeOffset="43958.5771">9454 14380 29 0,'-17'-3'14'0,"10"13"-5"15,7-1 18-15,0 4-25 16,-4 5 1-16,4 11 1 15,-3 5 0-15,3 13-5 16,0 6 0-16,0 13 1 0,0-3 0 16,-4 3-5-16,1 0 0 15,3 0-5-15,0-7 0 16,-4-5-2-16,-3-7 1 16,4-4 4-1,-54 14 7-15,106-67 3 16,-56 54 1-16,4-15 7 15,3-11 0-15,0-8 3 16,3-7 1-16,4-12-6 16,1-7 1-16,6-12-4 15,0-13 0-15,3 0-6 0,5-6 1 16,2-6-8-16,1-7 1 31,3-3-8-31,4 1 1 0,3 8-3 16,0 1 1-16</inkml:trace>
  <inkml:trace contextRef="#ctx0" brushRef="#br0" timeOffset="44111.8649">9758 14503 27 0,'-25'12'13'0,"18"4"-3"15,4-10 23-15,3 4-30 16,0-1 0-16,7 4 0 16,3-4 0-16,1 0-5 0,6 4 1 15,1-7 0-15,3-3 1 16,4-3-7-16,-4-3 0 15,0-3-5-15,4-10 0 16</inkml:trace>
  <inkml:trace contextRef="#ctx0" brushRef="#br0" timeOffset="44291.2068">10107 14343 45 0,'-21'31'22'0,"-11"41"-21"0,22-50 41 16,-5 10-41-16,-2 11 0 31,-1 17 0-31,1 3 1 16,-8 3-4-16,4-7 0 0,-4-6-4 15,7-9 0-15,8-6-9 16,6-10 1-16</inkml:trace>
  <inkml:trace contextRef="#ctx0" brushRef="#br0" timeOffset="44443.4326">9927 14870 45 0,'0'0'22'0,"11"15"-26"15,-4-8 35-15,3 5-32 16,5-6 0-16,2 1-9 16,4-11 0-16,8-5 4 15,6-10 0-15</inkml:trace>
  <inkml:trace contextRef="#ctx0" brushRef="#br0" timeOffset="44644.641">10432 14377 46 0,'-46'19'23'0,"42"-16"-24"0,8 0 40 15,-1 4-39-15,4-1 0 0,11-3-4 16,-4 0 0-16,4-3 0 15,-1 0 0-15,1-9-8 16,-4-1 1-16,7-5-3 16,4-4 1-16</inkml:trace>
  <inkml:trace contextRef="#ctx0" brushRef="#br0" timeOffset="44944.8661">10650 14199 26 0,'-17'18'13'0,"-8"42"-18"0,18-41 24 0,-4 6-21 15,-3 0 0-15,0 3-2 32,0 3 1-32,0 1 4 15,0-1 0-15,-7 4-1 16,0-10 0-16,-1 6 5 16,1-3 0-16,0 1 4 0,3-11 1 15,8-2 2-15,6-7 0 16,8-5 0-16,6-11 0 15,8-2-4-15,-4-7 1 0,4-3-4 16,3-9 0-16,4 0-4 16,3 3 0-16,0-6-8 15,0 2 1-15,-3 4-8 16,-4 6 0-16,0 7-5 16,11 2 0-16</inkml:trace>
  <inkml:trace contextRef="#ctx0" brushRef="#br0" timeOffset="45510.8652">10541 14681 38 0,'-32'69'19'0,"4"35"-18"0,17-76 31 0,-6 10-29 16,-1 3 1-16,-3-1 2 16,0-5 0-16,3-7-8 15,4-6 1-15,3-3 5 16,4-10 0-16,4-9-2 0,-1-9 1 15,8-10-2-15,6-6 1 16,5-10-2-16,6-9 1 16,0-9 0-16,4-3 0 15,-4 2-1-15,4 11 1 0,-1 8 0 32,-3 7 0-32,-3 9 0 15,0 6 0-15,-4 13-1 16,-4 7 1-16,-3 12-1 15,-3 9 1-15,-4 6-2 16,-4 4 0-16,-3-1-2 16,0-2 0-16,0 3-3 0,0-10 1 15,0-3-3-15,0-9 1 16,0-4-1-16,0-6 1 16,0-6 0-16,3-6 1 15,1-6 2-15,3-4 1 16,3-6 2-16,1-3 0 0,3 3 2 15,0 6 1-15,-3 10 2 16,-4 6 0-16,3 3 1 16,-3 7 1-16,0 5 0 0,0-2 1 15,0-1-2-15,0 1 1 32,0-4-2-32,0 1 1 15,0-1-3-15,0-3 0 16,4-3-3-16,-1 1 0 0,4-4-4 15,0-7 0-15,4-11-6 16,3-11 1-16,0 1-5 16,4-10 0-16</inkml:trace>
  <inkml:trace contextRef="#ctx0" brushRef="#br0" timeOffset="45661.0294">10700 14650 31 0,'-4'19'15'0,"-3"31"-12"0,7-37 24 16,0 2-27-16,0 4 1 15,4-3-1-15,-4 3 1 0,3-4-4 16,-3-5 0-16,4-1-3 16,-1-6 1-16,1-9-5 15,6-7 1-15</inkml:trace>
  <inkml:trace contextRef="#ctx0" brushRef="#br0" timeOffset="45909.9216">10834 14584 24 0,'10'0'12'0,"-3"22"-9"0,-3-16 20 16,-1 13-18-16,5 9 0 31,-5 16 4-31,1 10 1 16,-1 2-10-16,-3-12 0 16,0 22 9-16,0-7 0 0,0 4-1 15,-3 0 1-15,-8-4-1 16,0 4 0-16,-3-16-3 15,-7-6 1-15,0-13-2 16,3-6 1-16,1-6-6 0,3-10 1 16,0-12-11-16,6-10 0 15,1-9-10-15,0-9 1 0</inkml:trace>
  <inkml:trace contextRef="#ctx0" brushRef="#br0" timeOffset="46394.9099">11328 14440 33 0,'-4'9'16'0,"25"7"-5"16,-7-16 14-16,1 0-22 15,6-3 0-15,3-3 1 16,5-7 1-16,-5-6-6 15,-2 0 0-15,-1-9 0 16,-4 0 0-16,-3-3-6 16,-3 2 1-16,0 8-7 0,-8-1 1 0</inkml:trace>
  <inkml:trace contextRef="#ctx0" brushRef="#br0" timeOffset="46546.0704">11398 14236 38 0,'-21'35'19'0,"7"37"-19"16,10-53 33-16,1 9-30 0,3 6 0 15,3 4 0-15,4-4 1 32,8 1-8-32,2-4 1 15,8-9-2-15,3-3 1 16,0-10-9-16,1-5 1 0</inkml:trace>
  <inkml:trace contextRef="#ctx0" brushRef="#br0" timeOffset="46881.4658">11797 14424 34 0,'10'-3'17'0,"29"-31"-18"0,-25 18 26 15,4-6-25-15,0-6 1 16,6-7-2-16,-6 7 0 16,-4 3-2-1,-3 6 1-15,-8 4-2 16,-6 8 1-16,-11 10-1 15,-11 10 1-15,-7 9 2 16,7 3 1-16,-3 9 4 0,4-2 1 16,-1-1 3-16,4 1 0 15,3-4 1-15,4-3 0 16,3-3-2-16,4-3 0 16,4-4-3-16,6-5 1 0,4-4-5 15,4-3 0-15,3 0-6 16,0-3 0-16,4 0-9 15,3 3 1-15,7-3-1 16,-10 0 0-16</inkml:trace>
  <inkml:trace contextRef="#ctx0" brushRef="#br0" timeOffset="47496.7943">11712 14716 35 0,'-39'63'17'0,"4"18"-13"16,28-59 33-16,-4 6-32 15,1 1 0-15,-4 5 2 16,0-3 0-16,0 1-9 16,3-4 0-16,4-6 6 15,3-6 0-15,1-7-2 16,6-9 0-16,1-6-1 0,3-7 0 16,0-6-1-16,4-6 1 15,6-9 0-15,4-7 0 16,8-6-1-16,-1-6 0 15,4 6 0-15,6 6 0 0,1 10 0 16,0 5 0-16,-7 14 0 16,-4 12 0-16,-3 9 0 15,-4 7 0-15,-11 9 0 16,-2 10 0-16,-8 2 0 31,-8-5 0-31,1 2-2 16,-3-6 1-16,-11-6-2 0,3-3 0 15,4-3-2-15,0-7 1 16,0-6-2-16,0-6 1 16,3 0 1-16,4-10 0 0,3-2 1 15,4-7 1-15,4 0 1 16,7 0 0-16,6 0 0 16,1 9 1-16,-1 4 0 15,-2 9 0-15,-8 6 2 16,-4 7 0-16,-6 12 1 15,-8-3 1-15,-3 6 1 0,0 3 1 16,3 1 1-16,-3 2 0 16,4-2 0-16,-1-7 0 15,4 0-3 1,3-6 1-16,4-4-2 16,4-5 1-16,3-10-4 15,7-3 1-15,11-10-7 16,10-12 0-16,11-6-8 15,0-10 1-15,3-9-6 16,1-10 0-16</inkml:trace>
  <inkml:trace contextRef="#ctx0" brushRef="#br0" timeOffset="47710.3821">12298 14653 48 0,'3'22'24'0,"22"-31"-27"16,-18 6 42-16,7-7-39 0,11-2 1 31,7-4-5-31,3-9 1 16,-7-6-5-16,0 2 0 15,8-2-5-15,-15-7 0 16</inkml:trace>
  <inkml:trace contextRef="#ctx0" brushRef="#br0" timeOffset="48028.3313">12421 14349 37 0,'-63'88'18'0,"59"-3"-14"0,4-57 30 0,-3 16-30 16,-1 18 0-16,1 7 1 31,-1 3 1-31,1 7-8 15,-4 6 1-15,0 2 4 0,-1 1 1 0,-2-6-2 16,-1-10 0-16,1-19 0 16,-1-12 1-16,1-13-1 31,-1-19 0-31,4-15 1 16,0-9 1-16,0-14-1 15,0-11 1-15,3 2-2 16,4-6 1-16,4-3-1 0,6 0 0 15,8-3-2-15,3-4 0 16,21-2-6-16,8-4 1 16,10-9-8-16,-4 10 1 0,1 2-7 15,3 4 0-15</inkml:trace>
  <inkml:trace contextRef="#ctx0" brushRef="#br0" timeOffset="48213.9936">13106 14280 43 0,'-32'13'21'0,"-7"18"-15"16,18-15 34-16,-4 2-38 15,-3 8 0-15,-4 5 1 16,-7 7 0-16,4 2-7 16,3 4 0-16,4-6-3 15,4-4 0-15,6-9-8 16,7-3 1-16</inkml:trace>
  <inkml:trace contextRef="#ctx0" brushRef="#br0" timeOffset="48645.551">12735 14688 42 0,'-10'34'21'0,"3"4"-11"0,7-29 34 16,0 4-41-16,0-1 1 15,3-2 0-15,4-4 1 16,0-3-7-16,7-6 1 15,4-6-1-15,3-10 1 16,4-9-9-16,0-4 1 16,6 1-7-16,5-1 1 15,2 4-2-15,-6 3 1 0,-11-3 4 32,-49 81 12-17,74-125 4-15,-32 53 0 16,-3 7 8-16,-4-1 0 15,0 1 2-15,0 2 0 0,-4 4-7 16,1 0 1-16,-1-1-5 16,-3 7 1-16,4 0-3 15,-1 0 0-15,1 4-1 16,0-1 0-16,-1 3-3 16,1 0 1-16,-4 4-2 0,-4-1 1 15,1 7-1-15,-5-1 0 16,-2 4-1-16,-8 3 0 15,1 3 0-15,-5 4 1 0,1-1-3 16,4 0 1-16,3-3-5 16,3 0 1-16</inkml:trace>
  <inkml:trace contextRef="#ctx0" brushRef="#br0" timeOffset="48879.0798">12746 15011 39 0,'-7'6'19'0,"10"0"-18"16,4-6 38-16,0 0-34 0,8-3 0 16,2-3 3-16,1 0 0 15,3-7-11-15,4-6 1 16,6-3 5-16,5-6 1 31,-1 0-7-31,-3-7 0 16,0 4-7-16,-4 3 1 0,-4 0-6 15,-2-1 0-15,2 4-1 0,-10 0 1 16</inkml:trace>
  <inkml:trace contextRef="#ctx0" brushRef="#br0" timeOffset="49064.658">13067 14559 41 0,'-32'28'20'0,"7"41"-24"0,15-44 43 0,-4 16-38 16,0 13 0-16,0 5 1 15,-1 10 0-15,5-3-2 16,-1 3 0-16,1 0 1 16,6-6 0-16,4-4-2 15,0-9 0-15,4-9-5 0,6-10 0 16,4-12-6-16,0-6 1 16,1-10-2-16,6-16 0 0</inkml:trace>
  <inkml:trace contextRef="#ctx0" brushRef="#br0" timeOffset="49296.0389">12950 15077 30 0,'-38'-16'15'0,"16"19"-8"16,19 0 29-1,-4 7-30-15,0 2 1 0,0 1 4 16,0-1 1-16,3-2-13 16,4-1 0-16,4-3 11 15,3 1 0-15,7-4-3 16,7-3 1-16,11-3-3 0,3-1 0 31,4-2-3-31,3 0 0 16,-3 0-9-16,0-4 0 15,3-2-13-15,4-4 1 0,-7-12-3 16,24-13 0-16</inkml:trace>
  <inkml:trace contextRef="#ctx0" brushRef="#br0" timeOffset="51570.1484">13815 14399 26 0,'-7'-12'13'0,"7"34"-4"0,0-16 14 16,0 3-21-16,0 7 1 0,-4 9 2 15,1 10 0-15,-1 12-6 16,1 22 1-16,-4 6 4 16,-8-3 0-16,1 0-1 15,0 0 1-15,4-15-2 16,-1-7 1-16,4-9-1 15,0-13 1-15,0-3-2 0,0-9 1 16,0-10-1 0,3-6 0-16,4-10 0 15,0-8 0-15,7-4-1 16,0 0 1-16,7-13-2 16,1-2 1-16,-1 2 0 15,3-3 0-15,1 4-1 16,3-1 0-16,4 10 0 15,-4 7 1-15,4 8 0 0,-4 10 0 16,0 13 0-16,0 9 1 16,-10 6 1-16,-1 3 0 15,-3 7 0-15,-7-4 1 16,-3 1 1-16,-1-1 0 0,-3-5 0 16,-3-4 0-16,-1-7 0 15,-6-2 0-15,2-3-1 16,1-4 0-16,0-6-1 15,0-3 0-15,0-3-2 16,3-3 1-16,1-4-5 16,3-2 1-16,7-1-6 15,3-5 1 1,8-1-5-16,3 0 0 16,4-3-5-16,3 3 1 15,7-6 1-15,4-3 0 0</inkml:trace>
  <inkml:trace contextRef="#ctx0" brushRef="#br0" timeOffset="51819.2677">14125 15014 25 0,'-14'25'12'0,"4"16"-6"16,2-29 22-16,-2 4-24 15,-1 0 0-15,1-1 4 16,3 1 1-16,0-4-10 0,3-8 0 0,1-4 7 15,-1-4 1-15,4-5-3 32,4-7 0-32,6-2-2 15,4-8 0-15,4-2-5 16,7 0 0-16,-1-3-6 16,5-4 0-16,6 1-6 15,0-4 1-15</inkml:trace>
  <inkml:trace contextRef="#ctx0" brushRef="#br0" timeOffset="52091.4928">14386 15004 34 0,'-3'7'17'0,"13"-4"-15"0,-3-6 25 0,0 0-25 15,1-10 0-15,6-3 1 16,-4 1 0-16,1-4-3 15,-4 3 1-15,-4 0 3 16,-3 1 0-16,0 2-1 16,-3 4 0-16,-1-1 0 15,-3 4 0-15,-3 3-1 0,-1-3 0 16,-3-1-5-16,3 1 0 16,1-3-5-16,-1-1 0 0,1 4-7 31,6-3 1-31</inkml:trace>
  <inkml:trace contextRef="#ctx0" brushRef="#br0" timeOffset="54482.4552">14870 14782 29 0,'-7'-13'14'0,"-11"1"-4"0,14 12 14 0,-3 0-22 16,-3 6 0-16,-8-3 1 15,-7 10 1-15,1 5-5 16,-8 14 1 0,0-1 4-16,4 1 0 15,7 5-1-15,3-2 0 0,8-4 0 16,3-3 0-16,3-3-1 15,4-6 0-15,7-3-1 16,4-10 1-16,3-3-1 16,3-9 0-16,5-10 0 15,-1-6 0-15,3 0 0 16,1-6 1-16,-4-6-2 16,0-1 1-16,-3 4-1 0,-4-4 1 15,-3 7-1-15,-1 9 0 16,-3 4 0-16,0 5 0 15,1 10 1-15,-5 10 0 16,1 2-1-16,-4 10 1 16,0 6 0-1,0 1 1-15,0 2-2 16,0-3 1-16,3 0-1 16,1-3 0-16,3-6-5 15,0-3 1-15,3-7-5 16,1-6 0-16,7-6-7 15,-1-6 1-15,4-7-1 0,1-9 1 16</inkml:trace>
  <inkml:trace contextRef="#ctx0" brushRef="#br0" timeOffset="54932.7755">15074 14807 31 0,'-21'34'15'0,"-7"35"-14"16,21-50 31-16,0 6-30 15,0 3 1 1,0 1 2-16,3-1 0 0,4-6-5 0,4-3 0 31,3-7 5-31,3-9 0 16,4-9-1-16,0-10 0 16,4-2-1-16,14-20 0 0,3-12-1 15,7-25 0-15,-3 6-1 16,4-4 0-16,-5-2-1 15,-6-6 1-15,-4-4-1 16,-6 3 0-16,-5 10 0 0,-3 6 1 16,-3 16 0-16,3 13 1 15,-7 8-1-15,-3 20 1 16,-4 18 0-16,0 17 1 16,-7 17-1-16,-11 11 0 0,4 15-1 15,-4 9 0-15,-3 10 0 16,0 15 0-16,0-9-3 15,3-6 1-15,7-6-4 32,8-16 0-32,3-7-5 15,7-5 1-15,4-7-8 16,6-10 1-16,11-15 0 0,1-16 0 16</inkml:trace>
  <inkml:trace contextRef="#ctx0" brushRef="#br0" timeOffset="55183.0512">15582 14782 36 0,'-21'25'18'0,"0"41"-19"16,14-47 34-16,0 6-30 15,0 0 0-15,0 3 3 16,3 0 1-16,1-3-9 0,3 0 1 0,0-6 4 31,3 0 1-31,4-3-4 16,0-7 1-16,4-3-6 15,-1-6 0-15,5-6-6 16,-1-3 1-16,3-4-4 16,4-3 0-16</inkml:trace>
  <inkml:trace contextRef="#ctx0" brushRef="#br0" timeOffset="55611.9477">15836 14876 39 0,'-28'6'19'0,"-4"38"-19"0,18-31 37 0,-4 2-33 16,4 7 1-16,0 3 2 15,4 4 0-15,3-4-9 16,3 0 1-16,4-3 5 16,11-4 1-16,3-5-2 15,0-4 0-15,4-2-1 0,-1-10 1 16,4-7-1-16,1-9 0 16,2-3-2-16,-3-3 0 15,-3-6-1-15,0 0 0 16,-4-1-1-16,0 7 0 15,-4 6 1-15,-2 4 0 16,-5 8 1 0,1 10 1-16,-8 7 1 15,1 2 0-15,-1 4 0 0,0 3 0 16,1 0-2-16,3 0 1 16,-7-1-5-16,14 1 1 0,0-3-7 15,0-7 1-15,0-2-4 16,0-7 0-16,4-7-4 15,3-5 0-15</inkml:trace>
  <inkml:trace contextRef="#ctx0" brushRef="#br0" timeOffset="55913.752">16154 14757 33 0,'3'-22'16'0,"-6"9"-9"16,-1 10 28-16,1 0-31 15,-4 6 0-15,0 3 4 16,-1 10 0-16,1-3-10 15,4 2 1-15,3 1 6 16,3 0 0 0,4-1-2-16,1 1 1 15,2 0-2-15,1 2 0 0,3-2 0 16,-4 9 1-16,5-9 0 16,-5 3 0-16,-3 0 0 0,-3 2 0 15,-1 1-1-15,-3 0 0 16,-3 0-1-16,-4 0 1 15,0-3-3-15,-4-3 1 16,0-4-6 0,1-5 1-16,-1-7-7 15,4-10 0-15,0-9-8 16,4-6 0-16</inkml:trace>
  <inkml:trace contextRef="#ctx0" brushRef="#br0" timeOffset="56095.005">16224 14656 64 0,'25'-22'32'0,"42"4"-34"0,-53 11 59 0,7-2-56 16,4-4 0-16,3 1 0 15,4-1 0-15,-7-2-6 16,-1-1 0-16,-3 0-4 16,1 1 1-16,-1 2-8 15,-4 4 1-15,1-1-4 16,0 1 0-16</inkml:trace>
  <inkml:trace contextRef="#ctx0" brushRef="#br0" timeOffset="56367.2732">16524 14393 53 0,'-7'22'26'0,"0"19"-32"0,3-26 52 0,1 14-43 16,-4 8 0-16,0 20 3 15,0 12 0-15,3 0-6 16,4-4 0-16,4-2 6 16,3-3 0-16,3-10-1 15,1-6 1-15,3-10-1 16,0-9 0-16,4-9-2 16,3-10 1-16,0-9-2 0,0-6 0 15,1-7-9-15,-1 0 1 0,0 1-14 16,4-4 1-16,6-9-4 15,1-7 0-15</inkml:trace>
  <inkml:trace contextRef="#ctx0" brushRef="#br0" timeOffset="74730.3936">17276 14982 31 0,'3'10'15'0,"4"6"-4"0,-7-7 15 0,0 7-23 16,-3 2 1-16,-1 4 3 16,-3 0 1-16,0 3-10 15,0 1 1-15,-4-1 5 16,1 0 1-16,-1-6-3 16,1-1 1-16,-1-2-5 15,0-7 0-15,4-2-7 16,4-10 0-16,6-4-6 15,8-12 1-15</inkml:trace>
  <inkml:trace contextRef="#ctx0" brushRef="#br0" timeOffset="74959.2914">17667 14487 55 0,'-3'3'27'0,"20"-6"-34"15,-6 0 51-15,6-3-43 16,5-4 0-16,6-2 0 16,14-4 1-16,11-9-3 0,4-3 1 31,2-4-5-31,-13 4 1 16,-7-3-6-16,-7 12 1 15,-4 10-7-15,-7 5 1 16</inkml:trace>
  <inkml:trace contextRef="#ctx0" brushRef="#br0" timeOffset="75191.8178">18059 14493 34 0,'-53'54'17'0,"-7"30"-11"0,42-62 27 0,8 3-29 15,-1 0 1-15,4-3 3 16,0-3 0-16,3-3-9 16,4-7 1-16,4-6 7 15,3-12 0-15,4-4-2 16,-1-5 1-16,-3-4-3 15,0-3 1-15,-14 3-2 0,0 0 1 16,0 0-3-16,0-3 0 0,0 3-6 16,3 0 1-16,1 0-6 15,13 3 0-15,5 0-6 16,6-3 0-16,3 0-1 16,5-3 0-16</inkml:trace>
  <inkml:trace contextRef="#ctx0" brushRef="#br0" timeOffset="75429.5684">18147 14412 25 0,'3'34'12'0,"4"16"-2"0,-7-31 22 16,0 13-28-16,0 24 0 16,-7 7 5-16,4 9 0 15,-8 3-10-15,4 4 1 16,-3-1 8-16,-1-3 0 31,4-3 0-31,-4-9 0 16,1-7-2-16,-4-5 0 0,-4-17-1 15,0-3 0-15,-6-15-3 16,-1-6 1-16,0-7-4 0,-3-13 0 16,7-12-9-16,3-12 1 15,8-4-10-15,6-3 0 16,25-9-2 0,1-9 1-16</inkml:trace>
  <inkml:trace contextRef="#ctx0" brushRef="#br0" timeOffset="75813.0014">18718 14277 47 0,'0'6'23'0,"11"13"-27"16,-4-16 47-16,4 3-42 15,3-2 0-15,3-1 1 16,1-3 0-16,3-3-4 0,-3 3 0 16,-1-4-3-16,-6 8 1 15,-4-1-8-15,-10 9 1 16,-4 4-4-16,-8 6 1 16</inkml:trace>
  <inkml:trace contextRef="#ctx0" brushRef="#br0" timeOffset="76124.8136">18450 14735 31 0,'-56'41'15'0,"38"-32"-7"0,18-6 28 0,0-3-32 16,0-6 0-16,4-7 4 15,6-12 0-15,15-3-9 16,17-10 0-16,8-2 7 31,3-8 0-31,7 1-3 16,7-3 1-16,14 0-2 0,11 3 0 15,3 9-1-15,-18 4 0 16,-10 6-1-16,-10 9 1 16,-11 6 0-16,-8 10 0 15,-9 3 0-15,-8 7 0 0,-11 8 0 16,-6 13 1-16,-8-3-3 16,-6 4 1-16,-15 5-5 15,-14 4 0-15,-17 3-5 16,0-1 1-16,3 1-6 15,3 0 0-15,8-7-2 16,10-18 0-16</inkml:trace>
  <inkml:trace contextRef="#ctx0" brushRef="#br0" timeOffset="76429.331">18789 14603 28 0,'-14'0'14'0,"7"6"-8"0,3 1 23 0,1 11-25 16,-4 11 0-16,0 8 4 15,0 4 0-15,-4 3-9 16,0 0 1-16,1-7 6 16,-1 1 1-16,1-3-2 31,-1-4 1-31,4-3-3 16,0 0 1-16,0-6-2 0,3-3 1 0,1-3-1 15,-1-4 0-15,4-2-2 16,0-1 1-16,-3-3-1 15,3 1 1-15,3-4-1 16,1 0 0-16,-4-3-6 16,3-3 0-16,1-3-9 31,6-4 1-31,8-2-4 0,-4-17 0 16</inkml:trace>
  <inkml:trace contextRef="#ctx0" brushRef="#br0" timeOffset="77062.7681">18930 14606 28 0,'-3'25'14'0,"6"35"-9"15,4-48 20-15,0 7-22 16,0 3 1-16,0 3 2 15,4 0 0-15,6-3-7 16,5 0 1-16,-1-6 2 16,0 0 0-16,0-4-6 15,0-2 1-15,-3-1-7 0,0-3 0 16,-4 4-3-16,-7-1 0 0</inkml:trace>
  <inkml:trace contextRef="#ctx0" brushRef="#br0" timeOffset="77597.7441">18831 14989 25 0,'-3'0'12'0,"3"-3"-7"0,0 3 23 15,3-7-25-15,-3 7 0 16,0 0 3-16,0 0 0 15,0 0-6-15,0 0 0 16,-3 0 6-16,-1 3 0 16,1-3-1-1,-1 0 0-15,1 4-2 16,-4 2 1-16,0 0-2 16,-1 4 0-16,1-1-2 15,0 4 1-15,0-1-1 16,0 1 1-16,0-1-1 0,4-2 0 15,-1 2 0-15,1-3 1 16,-1 1-1-16,1-4 0 0,-1 0 0 16,0 1 1-16,1-4-2 15,-1 3 0-15,1-3-3 16,3 0 1-16,0 1-3 16,0-1 0-16,0-3-4 15,3 0 0-15,4 0-5 16,1 0 0-16</inkml:trace>
  <inkml:trace contextRef="#ctx0" brushRef="#br0" timeOffset="78257.6588">18662 15371 25 0,'-11'3'12'0,"25"-21"-1"15,-3 8 17-15,0 1-24 16,3-1 1-16,0-2 4 0,3-7 0 15,5-3-11-15,-1 0 1 32,4 0 6-32,-4 0 1 15,3-3-6-15,-2 3 1 0,-5 3-6 16,-3 1 0-16,-3 2-5 16,-1 0 1-16,-2 1-3 15,-8-1 0-15,0 3 1 0,-4 1 0 16,0-1 5-16,-3 4 0 15,4 3 6-15,-4 2 1 16,-4 8 5-16,1 8 0 16,-1 10 3-16,1-3 0 15,-5 34-1-15,1 16 0 16,0 6-4-16,0-6 1 16,3 0-3-16,4-6 1 15,0-3-3-15,4-13 0 0,-1-7-4 31,4-8 1-31,0-7-4 16,0-13 1-16,4-8-5 16,-1-11 0-16</inkml:trace>
  <inkml:trace contextRef="#ctx0" brushRef="#br0" timeOffset="78496.4152">18814 15334 24 0,'7'-35'12'0,"0"-6"-5"0,-7 35 19 16,0 0-22-16,-4 9 0 15,-3 10 6-15,-3 5 0 16,-5 11-10-16,1 8 0 16,4 1 8-16,-1-4 0 15,1 1-2-15,3-7 1 0,3 0-4 16,4-6 1-16,0-3-2 16,4-6 1-16,6-10-3 15,1-3 0-15,3-7-6 16,3-2 1-16,5-10-7 15,-1-3 1-15,4-6-7 16,17-10 1-16</inkml:trace>
  <inkml:trace contextRef="#ctx0" brushRef="#br0" timeOffset="78697.5025">19103 15023 49 0,'-4'-9'24'0,"29"-7"-27"15,-11 10 43-15,4-4-40 16,3-5 0-16,0 2-4 16,0-9 1-16,-3 3-1 31,0-6 0-31,-4 7-6 16,0 2 0-16,-7 3-4 0,0 4 1 15</inkml:trace>
  <inkml:trace contextRef="#ctx0" brushRef="#br0" timeOffset="78822.5063">19166 14954 26 0,'-28'35'13'0,"-18"2"-16"0,36-24 21 0,-4 6-18 15,-4 3 0-15,0 3-3 16,4 0 1-16,0 3-1 16,4 0 1-16,-1 7-5 15,0-4 1-15</inkml:trace>
  <inkml:trace contextRef="#ctx0" brushRef="#br0" timeOffset="79067.6461">18884 15434 27 0,'-7'6'13'0,"7"-3"-7"0,0-3 25 0,4-9-28 16,-1-4 1-16,4-2 3 15,4-4 1-15,3-3-9 16,0-6 1-16,18 3 5 16,-4-3 1-16,7 2-2 15,1 4 0-15,-1 4-2 16,-3 5 1-16,-4 4-3 15,-7-1 1-15,-3 7-4 32,-4 6 1-32,-7 13-5 15,-7-3 1-15,-4 2-4 0,-3 1 1 16,-3 3-4-16,-1-4 1 16,-3 1 0-16,0-3 0 15</inkml:trace>
  <inkml:trace contextRef="#ctx0" brushRef="#br0" timeOffset="79579.528">19068 15271 27 0,'0'0'13'0,"-14"28"-14"0,6-22 24 16,1 4-20-16,-3 2 1 15,-1 4 1-15,4-3 1 16,0-4-7-16,4 0 1 31,3 1 4-31,3-4 1 16,8-3-3-16,-1 4 1 0,1-4-1 15,3-3 0-15,-3 3-2 16,-1-3 0-16,1 3-2 16,-8 3 1-16,1 0-2 15,-8 10 1-15,-10 3-1 16,-3 3 1-16,-5 3 0 16,1 3 0-16,0 0 1 15,0 1 1-15,3-4 1 0,-3-3 1 0,10-7 0 16,1-2 0-16,6-7 1 15,1-6 0-15,3-6-1 16,7-7 1-16,3-2-1 31,1-4 1-31,10 0-2 16,7-6 1-16,4 0-1 0,3 0 1 16,4-3-1-16,0-4 1 15,-4 7-1-15,-3 3 0 16,0 3 0-16,-4 4 0 15,-7 8-1-15,-3 7 0 16,-4 7 0-16,-3 2 1 16,-4 4-1-16,-4 5 0 0,-3 1-3 15,-3 3 0-15,-1-3-4 16,-3 0 0-16,0-3-5 16,0-4 1-16,0 1-3 15,3-7 0-15</inkml:trace>
  <inkml:trace contextRef="#ctx0" brushRef="#br0" timeOffset="79898.4796">19212 15434 33 0,'-3'6'16'0,"-4"13"-16"0,3-9 31 0,1 5-27 16,-8 4 0-16,4 0 4 16,0-3 1-16,3 2-10 15,1-2 0-15,6-3 7 31,4-4 0-31,4-6-3 16,0-3 1-16,3-6-3 16,0 0 1-16,0-4-3 15,0-6 1-15,0 1-2 0,0-1 1 16,0 0-1-16,-3 4 1 16,-4 6 0-16,0-4 0 15,-3 7 1-15,-1 9 0 16,-3 7-1-16,4-4 0 0,-4 1-9 31,7-4 1-31,7 0-6 0,0-9 0 31</inkml:trace>
  <inkml:trace contextRef="#ctx0" brushRef="#br0" timeOffset="80373.7147">19681 14625 41 0,'4'-25'20'0,"63"0"-19"0,-49 15 34 0,3-2-35 16,11-4 0-16,3 1 2 15,4-4 1-15,-4 3-6 16,7 3 0-16,1-2-3 15,-5-1 0-15,-6 7-6 16,0-1 0-16</inkml:trace>
  <inkml:trace contextRef="#ctx0" brushRef="#br0" timeOffset="80546.3461">19943 14543 27 0,'-53'44'13'0,"21"25"-5"0,25-40 17 16,-4 11-24-16,-6 11 0 15,-1 2 0-15,4-3 1 16,3 0-3-16,8-9 1 16,3-7-3-16,7-8 1 15,0-11-4-15,3-12 0 0,5-9-4 16,6-13 1-16</inkml:trace>
  <inkml:trace contextRef="#ctx0" brushRef="#br0" timeOffset="80750.1451">20031 14534 39 0,'10'-25'19'0,"-13"44"-19"16,-1-7 39 0,1 10-36-16,-4 22 1 0,-4 13 1 15,-3 12 1-15,0 3-8 16,-4 3 0-16,4 3 5 16,4 7 0-16,-5-10-3 15,8-3 0-15,0 1-4 16,4-14 0-16,-1-9-5 15,1-6 0-15,-1-9-6 16,8-10 1-16</inkml:trace>
  <inkml:trace contextRef="#ctx0" brushRef="#br0" timeOffset="81167.152">19921 14901 34 0,'18'-3'17'0,"-4"-3"-21"16,-14 6 27-16,4 9-23 16,-4 3 1-16,-4 4 1 15,-3 0 0-15,-7 6-2 32,0 3 1-32,0 3 1 15,0 0 1-15,0-3 0 0,3-6 0 16,4-3-2-16,3-4 1 0,4-5-1 15,0-4 0-15,7-6-1 16,0-4 0-16,4 1-1 16,-4 0 0-16,0 6 0 15,-7 3 1-15,-3 6 1 16,-1 4 0-16,-3 6 2 16,0 3 1-16,0 6 0 0,3-6 0 15,1-3 0-15,3-7 1 16,0 1-2-16,3-7 0 15,4-9-5-15,4-10 0 32,7-2-5-32,-1-4 1 0,12-6-7 15,-5-3 0-15,15-1-3 16,3 1 1-16</inkml:trace>
  <inkml:trace contextRef="#ctx0" brushRef="#br0" timeOffset="81716.0956">19928 15302 23 0,'-3'-9'11'0,"-1"6"-7"15,1 3 17-15,-1 3-18 16,1 0 1-16,-1 3 0 15,1 1 0-15,-1-1-6 16,1 0 0-16,-1-3 4 16,4-3 1-16,0 0-3 15,0 0 0-15,0 0 0 0,4-3 0 16,-4 3 0-16,3 3 0 16,-3 4-1-16,-3 2 1 0,-1 3 0 15,1 7 0-15,-1-3 1 16,1 3 1-16,-1 0-1 31,1-4 1-31,-1-2 0 16,0-1 1-16,4 4 0 15,0 0 0-15,0-4 0 16,0-2 0-16,4-1-1 0,0 1 1 16,3-4-3-16,0-3 0 15,3-3-5-15,4-6 0 16,4-7-9-16,14-18 1 15</inkml:trace>
  <inkml:trace contextRef="#ctx0" brushRef="#br0" timeOffset="81949.0325">20412 14506 58 0,'-11'12'29'0,"15"-8"-38"16,-1-4 54-16,4 0-45 16,4-4 0-1,6-2 0-15,1 0 0 0,3-7-4 16,0 4 0-16,1-7-5 16,-1 4 1-16,-4-1-8 15,-2 7 1-15</inkml:trace>
  <inkml:trace contextRef="#ctx0" brushRef="#br0" timeOffset="82736.0489">20507 14462 43 0,'-25'19'21'0,"4"15"-22"0,14-24 36 0,0 5-35 16,-7 1 1-16,3 9-1 16,1 6 0-16,-1 4-3 15,1-1 0-15,-5 4-3 31,-2-3 0-31,3 2-4 16,-4 1 1-16,0-7-4 0,4-6 1 16,0-3 4-1,35 35 8 1,-59-98 2-16,23 53 1 16,5-2 5-16,-1-1 0 15,4-2 5-15,4-4 1 0,3-3-5 16,7-10 1-16,3-2-2 15,8-4 1-15,7-6-2 16,-1-3 0-16,1 0-3 16,3-3 1-16,1-4-2 15,6 1 1-15,4 3-3 0,-4 3 1 16,-3 6-2-16,-1 3 1 16,1 4-2-16,-7 2 0 15,-11 10-3-15,-7 6 1 16,-7 10-3-16,-4 0 0 15,-6 6-4-15,-1 3 1 16,-3-3-3-16,0 3 0 16,-4-9-2-1,1-4 1-15,-1-2 1 16,0-4 0-16,1-3 5 31,42 50 7-31,-68-97 1 16,26 51 1-16,6-1 4 15,-3 3 1-15,7-2 1 16,3-4 1-16,4-3-6 0,4-3 0 0,3-4-1 16,7-5 1-16,0-1-1 15,0 4 0-15,0 3-2 16,-3 2 1-16,-4 4-1 16,-7 10 0-16,-4 5-1 15,-3 1 1-15,0 0 1 0,-3 9 0 31,-1-6 1-31,1-4 0 16,3-2 2-16,-1-4 0 16,-2-2 0-16,6-1 1 15,4-3-1-15,0 0 0 0,0-3-2 16,11-6 1-16,0-7-2 16,-1 1 0-16,4-7-3 15,4 3 0-15,-1-6-5 16,1 7 0-16,-4 5-7 15,-3 7 0-15</inkml:trace>
  <inkml:trace contextRef="#ctx0" brushRef="#br0" timeOffset="82936.2829">20331 15196 35 0,'-39'37'17'0,"21"-15"-11"16,18-19 26-16,0-3-30 15,0 0 1-15,7-3 1 16,4-9 1-16,-1-1-6 15,4-2 1 1,1-1 3-16,2-3 0 16,1 3-5-16,3-2 0 15,0 2-6-15,0 0 0 16,4 4-6-16,-4 2 0 16</inkml:trace>
  <inkml:trace contextRef="#ctx0" brushRef="#br0" timeOffset="83434.5614">20461 15167 31 0,'-18'13'15'0,"-3"3"-8"16,14-10 24-16,0 0-29 0,-3 7 0 15,-8 2 1-15,-3 4 1 16,-4 3-5-16,0 0 0 16,1 3 2-16,-1 0 0 0,11-3-3 15,3-3 0-15,4-3-3 16,7-7 1-16,7-3-1 31,4-2 0-31,3-4 1 16,7 0 1-16,-3 0 4 15,-1-7 1-15,1 4 4 16,0 3 1-16,-1 0 2 0,1-3 0 16,-4 0-1-16,4 0 0 15,-4-3-3-15,4-4 1 16,-4 1-4-16,-4-4 0 0,1 4-5 15,-4-4 0-15,0 4-4 16,-4-1 1-16,-3 1-2 16,-3-4 0-16,-1 1 1 15,1-4 0-15,-1 4 5 16,4 5 0-16,-3-2 5 31,3 3 1-31,0 6 2 0,0-7 1 16,3 4 0-16,1 3 1 15,3 0-2-15,0 0 0 16,0 3-4-16,0-3 1 16,4 0-3-16,-1-3 1 0,1 3-5 15,-1-9 0-15,5 0-6 16,-1 2 0-16,14 4-6 16,0-13 0-16</inkml:trace>
  <inkml:trace contextRef="#ctx0" brushRef="#br0" timeOffset="98056.9328">21167 14440 11 0,'-7'-13'5'0,"-4"-5"3"0,11 18 5 16,-3-4-11 0,-1 14 0-16,0 6 2 15,-3 9 1-15,0 12-5 16,0 17 0-16,-3 18 4 0,-1 9 0 15,1-5-1 1,-1 2 1-16,4 0-2 0,0-2 1 16,0-1-1-16,0-9 1 15,3-4-2-15,1-11 1 0,-1-11-1 16,1-8 1-16,3-14-1 31,0-8 1-31,3-16-1 16,4-10 1-16,4-15-1 15,-1-4 0-15,8-3 0 16,0-9 0-16,6 7-1 16,8 5 0-16,0 7 1 0,0 6 0 0,-1 6 0 15,-2 4 1-15,-5 6 0 16,-3 6 1-16,-3 6-1 16,-4 6 1-16,-3 7 0 15,-4 3 0-15,-4-3-1 0,1 9 0 16,-4 0-1-16,-4 7 0 15,1-7 0-15,-1 0 0 32,1-3-1-32,3-6 0 0,0-6-6 15,3-4 1 1,18-21-10 0,4-7 1-16</inkml:trace>
  <inkml:trace contextRef="#ctx0" brushRef="#br0" timeOffset="98343.642">21590 15171 23 0,'-4'12'11'0,"15"7"-1"0,-4-13 5 0,0-3-11 15,7-3 0-15,0-3 1 16,1-6 1-16,-1-7-7 16,0 0 0-16,0-2 6 31,-4-1 0-31,-3 0-1 15,-7 0 1-15,-3 4-1 16,-4-1 1-16,0 6-2 16,-4 1 0-16,-3 3-1 0,0 3 1 15,0 3-3-15,0 0 1 16,3 3-2-16,4 0 0 16,0 0-5-16,7 0 1 15,0-3-5-15,7 0 0 16,4 0-5-16,3 3 1 0</inkml:trace>
  <inkml:trace contextRef="#ctx0" brushRef="#br0" timeOffset="98691.4237">21932 14923 31 0,'0'-6'15'0,"-10"6"-12"0,10 0 26 0,-4 0-28 15,-3 6 1-15,-4 3 1 16,-3 1 1-16,4-1-5 15,-1 1 0-15,4-1 3 16,0 0 1-16,4 1-2 16,-1 2 1-16,8 1 0 15,3 3 0-15,3-1 0 16,1 1 1-16,-1 0 0 0,1-1 0 16,0 4 1-16,-1 3 0 15,-3 0-1-15,-3 3 0 16,-4 3-1-16,0 0 1 15,-7-2-2-15,-4 2 1 0,0 0-1 16,1-3 0-16,-1-3-1 16,1-6 0-16,3-10-7 15,3-6 0-15,8-13-10 16,6-12 1-16,-3-9-1 16,0-13 1-16</inkml:trace>
  <inkml:trace contextRef="#ctx0" brushRef="#br0" timeOffset="98854.1411">22098 14766 41 0,'7'-16'20'0,"14"4"-23"0,-14 6 40 15,4 2-36-15,3-8 0 0,4 6 1 16,-1-7 1-16,1 1-4 16,3-1 1-16,0 0-4 15,4 1 0-15,0-1-8 31,-4 4 0-31</inkml:trace>
  <inkml:trace contextRef="#ctx0" brushRef="#br0" timeOffset="99161.4345">22306 14443 27 0,'-32'3'13'0,"22"32"0"0,6-20 13 0,1 7-24 15,-4 19 1-15,0 16 3 16,-4 8 0-16,4 1-6 16,-4-3 1-16,8 0 4 15,-1-4 1-15,4-9-1 16,0-9 1-16,7-3-1 16,0-7 0-16,4-6-1 15,7-12 0-15,3-7-1 16,4-6 0-16,3-6-1 15,4-7 1-15,-4-2-8 16,4-4 1-16,3 3-12 16,-3-3 1-16,-1-6-4 0,1-12 1 15</inkml:trace>
  <inkml:trace contextRef="#ctx0" brushRef="#br0" timeOffset="101993.1918">22825 14465 24 0,'-11'-6'12'0,"22"-16"-6"0,3 12 12 0,3-8-14 15,5-1 0-15,6 0 2 16,4 3 1-16,6 1-9 15,-6 5 1-15,-7 4 6 16,-4 9 1-16,-3 6-1 16,-4 7 0-16,-4 3-1 15,-3 3 1-15,-3 3-2 16,-4 3 1-16,-4 4-2 0,-3-1 1 16,-3 0-4-16,3-2 1 15,-4-4-6-15,1 0 1 0,2-6-6 31,-2-4 1-31,-1-5-6 16,-3-7 1-16</inkml:trace>
  <inkml:trace contextRef="#ctx0" brushRef="#br0" timeOffset="102269.8959">22839 14619 21 0,'-4'-3'10'0,"15"-1"-4"0,-4 1 12 16,7 0-15-16,4 0 0 0,-1 0 1 0,5-3 1 15,2 2-7 1,-3 4 1-16,1 0 3 15,-8 4 1-15,-4 5-2 0,-3 7 0 32,-7 3-1-32,-3 9 1 15,-4-3-1-15,-7 3 1 16,3 0-1-16,-3 1 1 0,3-8 0 16,1-2 0-16,-4-9-1 15,10-4 1-15,-3-3 0 16,0-6 0-16,3-10-2 15,-6-2 0-15,3-4-6 16,-4-9 1-16,1-4-4 16,-1-2 0-16</inkml:trace>
  <inkml:trace contextRef="#ctx0" brushRef="#br0" timeOffset="102443.3266">22818 14487 27 0,'-11'19'13'0,"-3"37"-5"15,10-37 21-15,-3 19-27 16,-3 18 1-16,-8 13 2 15,1 3 0-15,-1 4-7 16,0 5 0-16,4-3 4 16,4-2 1-16,3-7-3 31,7-13 1-31,3-12-7 16,8-13 1-16,3-9-7 15,7-25 1-15</inkml:trace>
  <inkml:trace contextRef="#ctx0" brushRef="#br0" timeOffset="102828.5126">23255 14528 36 0,'-14'31'18'0,"-11"51"-20"16,22-60 27-16,-4 12-24 15,0-9 1-15,-4 16 0 16,1-7 0-16,2-8-2 15,5-14 0-15,3-12 1 0,3-12 1 16,5-20-1-16,2-9 0 0,8-2-1 16,3-8 1-16,4 4-1 31,3-9 1-31,7 6 1 16,-3 6 0-16,0 9 1 0,-1 10 0 15,-6 10 1-15,0 18 0 16,-8 9-1-16,-10 16 1 15,-3 13-3-15,-8 25 1 16,-10 19-1-16,-7-1 1 0,-4 4-2 16,4-3 1-16,0 6-1 15,3-3 1-15,1-7-5 16,-1-6 1-16,4-6-6 16,3-15 0-16,4-10-7 15,4-26 1-15</inkml:trace>
  <inkml:trace contextRef="#ctx0" brushRef="#br0" timeOffset="103152.9053">23266 14750 30 0,'3'-28'15'0,"22"-9"-9"16,-18 30 20-16,4 4-26 0,-4 3 0 15,0 10 0-15,-4 2 0 16,-3 7-2-16,-3 6 0 15,-8 10-1-15,-3 2 0 16,-4-2 0-16,-3-4 0 16,4-3 1-16,-1-6 1 15,4-6 3-15,3-4 1 16,4-5 2-16,4-4 0 0,3-3 0 16,7-6 1-16,0-7-1 15,3 4 0-15,4-7-3 31,1 3 0-31,-1 1-5 16,-4-1 0-16,-3 7-7 16,0 6 1-16,-3 3-4 15,-4 7 1-15</inkml:trace>
  <inkml:trace contextRef="#ctx0" brushRef="#br0" timeOffset="103420.8271">23110 15186 30 0,'-21'50'15'0,"7"-15"-12"0,18-29 27 15,3 1-27-15,0-4 1 0,0 0 3 16,0-9 0-16,4-4-9 16,-1-9 1-16,4 0 5 15,0 1 0-15,-3-1-1 16,-4-3 0-16,-3 6-2 16,-4 7 0-1,-4 3 0-15,-3 2 0 16,0 4 0-16,0 4 0 15,0-1 0-15,3 0 0 0,1 0-1 16,3 0 1-16,0-3 0 16,7 0 1-16,3-6-9 15,12-4 1-15,6 1-9 16,11-4 0-16</inkml:trace>
  <inkml:trace contextRef="#ctx0" brushRef="#br0" timeOffset="104019.4265">24310 14415 37 0,'32'-25'18'0,"10"0"-13"0,-31 22 22 16,6-4-26-16,4-2 1 16,15 3 1-16,-5-1 0 0,1 1-4 15,-4 6 0-15,-3 3 3 16,-7 7 1-16,-11 2-2 31,-11 7 1-31,-6 3-1 16,-15 3 0-16,-3 3 0 15,-4 0 0-15,0 1-1 16,-7-4 0-16,8 0 0 16,-1-3 0-16,7-3 1 15,4-4 0-15,3 1 0 0,4-7 1 16,4 1 0-16,3-4 0 16,7-3 0-16,0-3 1 0,7-3-2 15,3 0 1-15,1-3-3 16,3-1 1-16,0 1-7 15,0 0 1-15,-3 3-8 16,-1 3 1-16,-3 0-3 16,-7 6 1-16</inkml:trace>
  <inkml:trace contextRef="#ctx0" brushRef="#br0" timeOffset="104380.2177">24261 14857 39 0,'-18'50'19'0,"0"7"-22"0,15-42 37 0,-8 7-32 16,1 7 1-16,-5-4 3 16,5 3 0-16,-1-6-7 15,4-3 0-15,4-7 5 16,3-2 1-16,0-10-2 0,10-10 1 16,1-9-2-16,3-6 0 15,4-9-1-15,3-7 1 16,3-6-1-16,5-6 0 15,2-4-1-15,5 7 1 0,6 6 0 16,-3 6 1-16,0 7-1 16,-4 9 0-1,-7 16 1 1,-10 12 0-16,-8 13 0 16,-10 9 0-16,-14 10-5 31,0-1 1-31,-3 4-6 0,2 0 1 0,-2 3-7 15,3-10 0-15,-4-2-4 16,0-7 0-16</inkml:trace>
  <inkml:trace contextRef="#ctx0" brushRef="#br0" timeOffset="104735.3339">24338 14998 21 0,'7'-22'10'0,"18"-19"-4"0,-15 32 13 0,1 0-16 16,0-1 0-16,-1 4 3 15,-3 9 1-15,-7 6-7 16,-3 7 1-16,-4 0 6 16,-4 6 0-16,1 3-1 15,-5 3 0-15,1-3-1 16,4 0 1-16,3-6-3 16,3-3 1-16,4-4-3 0,4-5 1 0,3-7-1 15,0-7 0-15,3-5-3 16,1-7 1-16,3 0-4 31,-3 0 1-31,-1-6-2 16,1 3 1-16,-4 3 0 15,0 7 0-15,-4 6 2 0,-3 9 0 16,0 0 2-16,-3 3 1 16,-1 7 0-16,-3-1 0 15,0 7-1-15,0 0 0 0,-3 0-6 16,3-4 0-16,0-2-4 15,-1-1 1-15</inkml:trace>
  <inkml:trace contextRef="#ctx0" brushRef="#br0" timeOffset="104953.0285">24010 14509 47 0,'4'3'23'0,"-4"19"-32"15,0-16 46-15,3 7-42 16,-3 3 0-16,0 5-10 16,0 8 0-16,4-1 13 0,-4-3 0 15</inkml:trace>
  <inkml:trace contextRef="#ctx0" brushRef="#br0" timeOffset="105473.3506">23904 14832 30 0,'-3'-3'15'0,"13"3"-13"0,1 3 23 0,-1 0-25 16,8 3 0-16,-4 4 0 15,0-1 1-15,-3 7 0 31,-4 6 0-31,-7-3 1 16,-11-4 0-16,1 4 1 16,-4 3 1-16,-4 0 0 15,4 0 0-15,0 0 0 0,0-3 0 0,3-4-2 16,4-2 1-16,4-4-1 16,3-2 0-16,3-4-1 15,4-3 0-15,0 0-1 16,4-3 1-16,10-1-1 15,4 1 1-15,-4 0-1 0,3 0 0 16,-2 3 0-16,-5 0 1 16,-3 3-1-16,-3 3 0 15,-11 4 1-15,-4 2 0 16,-6 4 0-16,-11 3 1 16,0 6 1-16,-1 3 0 0,5 0 0 15,-1 1 1-15,0-4-1 31,8-3 1-31,3-3-1 16,3-4 0-16,8 1-1 16,6-4 1-16,22-5-2 15,7-7 1-15,10 0-1 16,4-7 1-16,7-8-3 0,4-4 0 16,13 0-8-16,15 0 0 15,3 1-9-15,-3 5 0 16,-11 4-2-16,-3-1 0 0</inkml:trace>
  <inkml:trace contextRef="#ctx0" brushRef="#br0" timeOffset="106022.756">25259 14496 31 0,'-39'0'15'0,"50"-3"-10"16,-8 6 27-16,1 1-31 15,-1 2 1-15,1 0 0 16,3 4 1-16,0-1-4 16,-4 0 1-16,4 1 2 15,1 2 0-15,-8 1 0 16,-4 2 0-16,0 14-1 0,-3-1 1 15,-3 6 0-15,-4 7 1 16,-7 6-1-16,-4 0 1 16,-3 0 0-16,6 3 1 15,8-6-1-15,4-3 1 16,6-3-1-16,4-7 0 0,7-3-1 16,0-3 0-16,4-3 0 15,3-6 0-15,0 3-3 16,0-13 1-16,4-6-6 15,3-6 1-15,0-4-7 16,0-5 0-16,1-4-6 16,2-6 1-16</inkml:trace>
  <inkml:trace contextRef="#ctx0" brushRef="#br0" timeOffset="106306.2835">25481 14600 45 0,'-7'-13'22'0,"42"-24"-19"15,-21 24 40-15,8-2-41 16,9-1 1-16,1 3 1 16,3 4 0-16,-3 3-5 15,-4 9 1-15,-6 9 3 16,-5 10 0-16,-6 10 0 16,-1 8 0-16,-3 11-1 0,0 2 0 0,-3 3 0 15,3-2 0-15,4-11-1 16,-1-2 1-16,1-3-1 15,-1-13 0-15,1-6-4 16,-4-7 0-16,0-5-6 31,0-7 1-31,-3-4-6 16,-1-2 0-16,1-9-5 16,-4-11 1-16</inkml:trace>
  <inkml:trace contextRef="#ctx0" brushRef="#br0" timeOffset="106474.1218">25732 14625 42 0,'-36'22'21'16,"12"25"-17"-16,13-28 37 0,-3 6-38 15,-4 9 0-15,1 10 1 16,-8 3 0-16,0 3-6 16,-3 1 1-16,3-7-1 15,4-7 1-15,0-2-8 16,0-10 0-16,10-6-7 0,4-16 1 15</inkml:trace>
  <inkml:trace contextRef="#ctx0" brushRef="#br0" timeOffset="106646.6335">25446 14851 46 0,'-11'9'23'0,"25"1"-17"15,-7-10 40-15,1 18-46 16,-1 4 1-16,3 0 0 15,1-3 0-15,-4 0-5 16,0 0 0-16,0-4-8 16,0-2 0-16,-4-4-3 15,-3-2 0-15</inkml:trace>
  <inkml:trace contextRef="#ctx0" brushRef="#br0" timeOffset="109209.4577">23181 11947 27 0,'-14'19'13'0,"21"-22"-6"15,-3 3 13-15,3 0-18 16,3-7 1-16,4-5 1 31,4-7 1-31,3-6-7 16,4 0 1-16,6-6 3 15,12-7 1-15,-1 3-6 0,1 1 1 16,-5-7-5-16,-13-3 1 16,-4-3-3-16,-10 0 1 15,-11 3-2-15,-4 4 1 0,-6 5 6 16,-1 10 0-16,-10 16 5 16,0 15 0-16,-4 19 4 15,4 16 1-15,0 6 1 16,0 12 1-16,3 17-2 15,0 8 0-15,4 10-3 16,0-6 1-16,0 0-2 0,3-3 0 16,1-4-2-16,3 7 0 15,0-10-3-15,3-9 1 16,1-9-4-16,3-13 0 0,3-16-4 31,4-15 0-31,0-16-2 16,0-16 0-16</inkml:trace>
  <inkml:trace contextRef="#ctx0" brushRef="#br0" timeOffset="109443.9656">23301 12176 31 0,'-11'-22'15'0,"-3"44"-14"16,11-16 30-16,-4 7-28 16,0 6 1-16,-4-1 3 15,4 1 1-15,0 0-9 0,0-3 0 16,3-4 6-1,4 1 0-15,0-4-2 0,7-3 1 0,4-6-3 16,3-6 1-16,4-6-4 16,6-4 1-16,15-6-6 15,7-3 0-15,7-13-8 16,3 4 1-16,1-7-1 0,-8 0 0 31</inkml:trace>
  <inkml:trace contextRef="#ctx0" brushRef="#br0" timeOffset="109660.8508">23763 11828 39 0,'-10'3'19'0,"27"-3"-22"16,-6 0 40-16,3 0-34 15,3-3 1-15,5-3 0 16,6-1 1-16,7-2-7 15,8-4 1-15,9-2 4 0,-6-4 0 16,-3 0-6-16,-8 0 1 0,-3 7-7 16,-4 2 0-16,-7 1-5 15,-3 6 0-15</inkml:trace>
  <inkml:trace contextRef="#ctx0" brushRef="#br0" timeOffset="109844.3269">24003 11721 31 0,'-81'41'15'0,"39"25"-14"16,31-47 24-16,0 9-24 0,1 3 0 16,3 4 0-16,3-4 1 15,4-9-3-15,7-3 1 16,4-10-2-16,-1-6 0 31,5-9-4-31,6-3 0 16,7-4-4-16,11-6 1 0</inkml:trace>
  <inkml:trace contextRef="#ctx0" brushRef="#br0" timeOffset="110002.3518">24232 11715 27 0,'-3'0'13'0,"-8"31"-14"0,4-21 23 16,-7 5-22-16,-7 7 0 16,0 13 0-16,-4 2 0 15,0 1-1-15,-3 6 0 16,0-6-3-16,3-4 1 15,4-3-5-15,0 1 1 16</inkml:trace>
  <inkml:trace contextRef="#ctx0" brushRef="#br0" timeOffset="110594.8846">23872 12217 18 0,'-3'6'9'0,"10"-12"-3"16,-7 6 13-16,7-3-17 16,0-4 1-16,4-2 3 15,10-1 0-15,0-5-7 16,4-1 1-16,-4 0 4 15,-3 1 1-15,-8 8-2 16,-6 1 1-16,-4 6-2 16,-11 3 1-16,-3 7-2 0,-4-1 0 15,4 4 0-15,0-4 0 16,0 1-1-16,3-4 1 16,4 0-1-16,4-3 1 15,3-3-1-15,3-3 0 16,8 0 0-16,3 0 0 31,11 3-5-31,-8-3 1 0,1 0-4 16,-4 6 0-16,-3 3-2 15,-11 3 1-15,-7 4 1 16,-11 9 1-16,-3 3 7 16,-4 3 0-16,-3 3 6 15,0 4 1-15,3 3 2 16,7-7 0-16,4-6-2 15,4-6 1-15,3-7-3 0,7-5 1 16,7-10-3-16,3-10 1 0,4-3-3 16,4 1 1-16,7-4-1 15,6-3 1-15,1 3-2 32,-4 3 0-32,-10 4 0 15,-4 6 0-15,-7 6 0 16,-7 6 1-16,-10 3 1 15,-4 13 0-15,-4 3 1 16,0 7 1-16,4-1-1 16,0 0 1-16,11 1-1 0,-1-7 1 31,32-13-5-31,4-12 1 16,10-6-7-16,1-13 1 0,-5-9-9 15,8-3 1-15,4-1-3 16,-4-2 1-16</inkml:trace>
  <inkml:trace contextRef="#ctx0" brushRef="#br0" timeOffset="110812.6586">24691 11856 47 0,'-18'19'23'0,"61"-19"-28"0,-29-6 47 16,3-4-42 0,5 1 0-16,2-7 1 15,1-3 0-15,0-3-5 0,-1 0 0 16,-3 0-5-16,-6 4 0 16,-5 2-4-16,1 3 0 15</inkml:trace>
  <inkml:trace contextRef="#ctx0" brushRef="#br0" timeOffset="111078.969">24811 11724 29 0,'-32'47'14'0,"-14"26"-12"16,29-42 22-1,-5 13-22-15,-9 9 1 0,-8 4 6 0,4-1 1 16,3 0-10-16,4-2 1 16,-1 2 7-16,5-3 1 15,-1-2-1-15,4-7 1 16,3-4-4-16,8-11 1 15,-1-7-2-15,8-13 0 32,3-6-2-32,3-19 1 15,8-2-2-15,3-8 0 16,3-8-7-16,19-7 1 0,6-3-10 16,14-12 0-16,4-4-5 15,-3 1 1-15</inkml:trace>
  <inkml:trace contextRef="#ctx0" brushRef="#br0" timeOffset="111276.9409">25051 11731 49 0,'14'-7'24'0,"39"-8"-24"0,-39 8 43 0,11 1-42 16,-8 0 0-16,15 0 1 15,0-1 0-15,-4-2-3 16,0 0 1-16,-3-1-3 31,-4 4 0-31,-3 3-6 16,-4 3 0-16,-7 0-6 0,-4 3 0 15</inkml:trace>
  <inkml:trace contextRef="#ctx0" brushRef="#br0" timeOffset="111526.4345">25171 11665 28 0,'-46'15'14'0,"-18"20"-6"15,54-26 18-15,-8 7-23 16,0 6 0-16,1 3 5 16,-1 6 0-16,4 1-8 15,4-1 0-15,6-3 6 16,4 4 0-16,7-7-2 16,4-9 1-1,3-4-2-15,10-3 0 0,8-5-2 16,3-4 1-16,1-7-4 15,-1 1 0-15,0-3-7 16,-6-1 0-16,-5 4-5 16,-6 3 0-16,-4 6-3 15,-14 3 1-15</inkml:trace>
  <inkml:trace contextRef="#ctx0" brushRef="#br0" timeOffset="111930.2663">25033 12094 30 0,'-28'22'15'0,"0"10"-15"0,21-26 28 15,-4 7-26-15,-3-4 1 16,3 3 2-16,1 1 0 16,-1 3-6-16,4-7 0 15,4-3 5-15,6-2 1 16,4-4-2-16,7-4 0 16,4 1-1-16,7 0 0 15,6 0-1-15,1-3 1 0,-4-4-2 16,-3 10 0-1,-4 0 0-15,-7 0 1 16,-10 0-1-16,-15 10 0 0,-3-1 0 16,-4 4 1-16,-3 5 0 15,0 1 1-15,4 3-1 16,-1-3 1-16,7-3 0 16,1 3 0-16,6-7-1 15,1 1 1-15,6-4-2 0,4-6 1 16,0-6-1-16,4 0 0 15,3-3 0-15,4-1 1 16,-1 1-1-16,8 0 0 0,-4-4-4 16,0 4 0-16,-3 0-7 15,7 0 1-15,3-1-6 32,4 4 1-32</inkml:trace>
  <inkml:trace contextRef="#ctx0" brushRef="#br0" timeOffset="112946.6609">25481 11837 39 0,'-21'-3'19'0,"21"3"-20"0,4 0 32 0,6 0-28 16,4-3 0-16,7 0 2 16,11-3 0-16,3-1-6 15,4 4 0-15,-4-3 4 16,1 3 0-16,-8 3-1 15,0 3 0-15,-14 3-1 16,-7 4 1-16,-10 8-2 16,-8 4 1-16,-10 7-1 15,-7 2 1-15,3-6-2 0,-3-3 0 16,3-3-1-16,1 0 1 16,6-7-1-16,4-2 0 15,3-4-1-15,4 0 1 0,7-3 0 16,0 0 1-16,0-3 0 15,7 0 0-15,0 0 0 16,4-6 1-16,6 6-1 16,-6 0 1-16,-7 3-1 31,-8 0 0-31,-3 7 0 16,-4 2 0-16,-3 4 0 0,0 3 0 15,-3 3 0-15,-1-7 1 16,0-2 0-16,8 0 0 15,-1-4 0-15,8-3 0 16,3-3 0-16,0-3 0 0,7-3 0 16,3-6 1-16,1 3-1 15,-1-1 0-15,1 1 0 16,0 3 0-16,-4 3 0 16,0 9 0-16,0 1 0 15,-4-4 0-15,1 3 0 16,-4 4 1-16,0 6-1 15,-4 0 0-15,-3 6 0 0,-3 3 1 16,-1 9-1-16,0 4 0 0,4 6 0 31,0-3 0-31,4-3 0 16,-1 3 0-16,1-10-2 16,-1-5 1-16,4-14-2 15,0-2 1-15,0-10-2 16,0-9 0-16,4-4 1 15,-1-5 0-15,1-4 1 16,-1-3 0-16,1 3 1 16,-4 0 1-16,0 7 1 0,-4 2 0 15,-3 7 1-15,-3 6 0 0,-1 10 1 16,-3-4 1-16,-4 4 1 16,4 2 0-16,0 1 1 15,0 6 0-15,0-6 0 16,3-1 0-16,4 1-1 15,0 0 1-15,4-1-1 16,3 1 0-16,3-7-2 0,8 1 1 16,6-10-2-16,8-3 0 15,10-7-7-15,8-5 1 32,13-4-12-32,8 3 0 15,6 0-2-15,-3-2 0 0</inkml:trace>
  <inkml:trace contextRef="#ctx0" brushRef="#br0" timeOffset="113578.3648">26476 11828 42 0,'-4'-13'21'0,"-10"13"-25"0,4 3 39 16,-1 10-34-16,-14 6 0 15,-13 12 0-15,-15 7 1 16,-4 6-2-16,4-4 0 15,4-2-2-15,10-3 1 16,7-10-5-16,11-7 1 0,7-5-3 16,7-7 1-16,7-6-2 15,7-3 1-15,4 0 3 16,-1 3 0-16,1 0 6 31,-4 9 0-31,0 4 4 16,-3 3 1-16,-1 6 1 0,-3 9 1 15,0 3-1-15,-3 4 1 16,-1 6-3-16,1-3 0 16,3 0-4-16,3-7 1 15,4-6-7-15,14-12 0 16,4-13-6-16,10-15 0 0,18-7-2 16,0-10 0-1</inkml:trace>
  <inkml:trace contextRef="#ctx0" brushRef="#br0" timeOffset="113848.3975">26846 11818 37 0,'-14'13'18'0,"-39"18"-22"16,36-15 37-16,-8 9-30 16,-3 10 0-16,-4 2 6 15,-3 1 1-15,0 3-11 0,3-7 1 16,7-3 8-16,4-2 0 15,10-4-2-15,4-3 0 16,7 0-2-16,11-10 0 16,3-2-2-1,7-10 0-15,7-7-1 16,11 1 0-16,3-6-5 16,4-7 0-16,0-3-7 15,-7 3 0-15,-4 0-7 0,-6 3 1 0,-1 4-2 16,-11-1 0-16</inkml:trace>
  <inkml:trace contextRef="#ctx0" brushRef="#br0" timeOffset="113996.6404">26857 11972 41 0,'-18'16'20'0,"1"37"-28"0,6-37 43 0,1 9-35 15,-12 3 0-15,5 3-1 16,-1 4 0-16,0 6-4 15,4-7 0-15,0 4-6 16,0 9 0-16</inkml:trace>
  <inkml:trace contextRef="#ctx0" brushRef="#br0" timeOffset="114157.6595">26494 12662 35 0,'-18'-6'17'0,"18"-4"-12"15,4 4 27-15,6 0-30 0,1-7 0 16,6-2 2-16,8-1 0 15,7-6-6-15,10-3 0 16,11-3-4-16,7-4 1 16,-4 4-7-16,4 3 0 15</inkml:trace>
  <inkml:trace contextRef="#ctx0" brushRef="#br0" timeOffset="114394.591">27877 11665 55 0,'-18'-3'27'0,"-49"34"-34"16,49-18 51-16,-14 9-43 16,-10 9 0-16,-11 16 0 15,-17 9 0-15,-15 7-2 16,-3 0 1-16,14-13-4 15,14-9 1-15,14-7-7 16,11-6 1-16,10-6-7 16,7-6 1-16</inkml:trace>
  <inkml:trace contextRef="#ctx0" brushRef="#br0" timeOffset="114566.1195">27171 12173 26 0,'21'-25'13'0,"4"22"-1"0,-18 3 17 0,3 3-22 16,5 9 1-16,-5 1 1 15,-6 6 1-15,-8 12-14 16,-3 3 1-16,-3 7 8 16,-5 9 1-16,1 1-5 15,0 2 1-15,7-6-5 16,0-3 1-16,4-13-8 16,3-6 1-16,7-9-6 0,7-10 0 15</inkml:trace>
  <inkml:trace contextRef="#ctx0" brushRef="#br0" timeOffset="114755.7805">27651 12063 53 0,'31'-31'26'0,"15"6"-33"0,-32 15 48 0,11 1-41 16,7-4 0-16,0 1 0 15,3-1 1-15,-3 4-5 16,-4-4 1-16,-3 7-5 15,-1 3 0-15,-13 9-6 32,-8 10 0-32</inkml:trace>
  <inkml:trace contextRef="#ctx0" brushRef="#br0" timeOffset="114964.0291">27721 12320 26 0,'-21'44'13'0,"18"-25"-5"0,6-19 16 16,4 0-21-16,4-3 0 15,3-7 2-15,4-2 1 0,3-4-6 16,3-6 0-16,-2 3 5 16,-5 1 0-16,-3 2-1 15,-7 0 0-15,-3-3-2 16,-11 1 1-16,0-1-7 16,0 3 0-16,0-3-7 15,0 4 0-15,0 2-3 16,17 4 1-16</inkml:trace>
  <inkml:trace contextRef="#ctx0" brushRef="#br0" timeOffset="115215.0439">27944 12069 24 0,'0'10'12'0,"3"21"-4"0,-3-15 18 16,-7 3-23-16,0 9 1 0,-4 6 3 16,-3 10 0-16,0 9-7 15,-7 10 0-15,3 0 7 16,1 0 1-16,-1-1-2 15,4-15 1-15,0-6 0 16,0-9 0-16,3-4-1 16,-3-6 0-1,0-7-2-15,0-2 0 16,0-7-1-16,0-3 0 16,-1 0-6-16,5-6 1 15,3-6-11-15,3-10 1 16,8-9-8-16,3 0 0 0</inkml:trace>
  <inkml:trace contextRef="#ctx0" brushRef="#br0" timeOffset="117034.0536">28554 11941 23 0,'-11'-13'11'0,"-6"51"0"0,10-19 4 15,0 9-12-15,-4 6 1 16,0 1 2-16,4-7 1 0,4-3-9 16,3-3 1-16,7-3 5 15,7-7 1-15,7-5-3 16,0-4 0-16,4-13-1 15,0-5 1-15,3-7-1 16,0-3 0-16,-3-3-1 0,-1-4 1 16,-2-2 0-16,-8 5 0 15,0 4-1-15,-4 3 0 0,-2 4 0 16,-5 8 0-16,-3 10-1 16,0 6 1-16,-3 10-1 15,-5 6 0-15,-2 6 0 31,-1 10 1-31,-6 0 0 16,-1 5 0 0,-21 30-4-1,-3-4 0-15,3-4-2 0,7-5 0 16,1-10-2-16,-1-6 1 16,0-13-2-16,7-5 1 15,8-14 3-15,3-6 1 0,0-9 1 16,6 0 1-16,1-6 2 15,0-1 1-15,4 1 2 16,3-7 0-16,7 4 1 16,7-1 0-16,4-3 1 15,6 1 0-15,5-4-1 0,6 0 1 16,-3 0-1-16,-8 4 0 16,1-1-1-16,-7 3 0 15,-4 4-1-15,-4 6 1 0,-10 3-1 31,0 6 0-31,-10 0 0 16,-4 7 0-16,-8 6-1 16,-2-4 1-16,-1 4-1 15,-3 0 1-15,-4 0-1 16,7 0 0-16,4-4 0 16,-3-2 1-16,9 6-1 0,-2-7 0 15,3-2-1-15,0 2 1 16,10-2-1-16,-3-4 0 15,3 0-1-15,1-3 0 0,6 0-4 16,1-6 1-16,14-3-5 16,6 0 0-16,5-4-3 15,13-2 0-15</inkml:trace>
  <inkml:trace contextRef="#ctx0" brushRef="#br0" timeOffset="118166.4267">28942 12094 29 0,'-32'-3'14'0,"22"-9"-12"0,10 12 23 0,7-3-24 32,7 3 1-32,7-7 0 15,7-2 0-15,0-4-3 0,4-2 0 16,0-4 2-16,-4 0 0 16,0-3-3-16,-3 0 0 15,-7 3-3-15,-8 7 1 0,4-7-4 16,-7 13 0-16,-7 6-2 31,0 0 1-31,-3 0 4 31,84 25 5-31,-180-22 2 16,85 22 0-16,-4 3 3 0,1 4 0 16,-4-1 2-16,3 3 1 15,-3-2-6-15,0 2 1 0,-8 1-4 16,5-1 1-16,-1 4-3 15,-3-4 1-15,3-2-2 16,4-7 0-16,0 3-1 16,3-6 1-16,1-6 1 15,6-10 1-15,0-3 3 0,1 0 0 16,3-9 2-16,3 0 0 16,4-1 0-16,0-2 1 15,4 0-1-15,3-1 0 16,3 1-1-1,1 3 0-15,0-1-1 16,-1 4 1-16,-3 3-2 16,0 3 0-16,-3 4 0 15,-4-1 0-15,-4 6 0 16,-3 1 1-16,-3 9 1 16,-1 0 0-16,-3 3 1 15,-4 0 1-15,4 3 0 16,0 0 1-16,0-3-1 0,3-3 1 15,1 0-2-15,-1 0 0 16,8-6-2-16,-4-3 1 16,7-4-1-16,7 0 1 0,-4-5-1 15,11-8 1-15,-3-2-1 16,3-3 0-16,-3-4 0 16,6 1 0-16,-3-1-1 15,-3 4 0 1,-4 2 0-16,-7 4 0 15,0 6 0-15,-4 7 1 16,-6 5-2-16,-4 1 1 16,-7 6-1-16,6-3 1 15,-2 0 0-15,-1 0 1 0,8-1-1 16,6-2 1-16,-3 0-1 16,3-4 1-16,4 1 0 15,4-4 1-15,3 1-2 16,-3-7 1-16,6-3 0 15,8-3 0-15,-1-10-1 16,5 7 1-16,-1-4-2 16,0-2 0-16,0-7 0 0,4 3 0 15,-11 4 0-15,-3 2 0 16,-4 4-1-16,-14 6 1 0,7 6 1 16,-11 4 0-16,7-4 0 31,-3 4 0-31,4-1 0 15,-1 0 0-15,4-2 0 16,4-1 0-16,3-3-1 16,0 0 0-16,21-3-5 15,0 0 0-15,8-6-8 0,2 0 1 16</inkml:trace>
  <inkml:trace contextRef="#ctx0" brushRef="#br0" timeOffset="119731.8695">29422 12223 39 0,'-21'16'19'0,"-1"21"-21"15,15-27 30-15,0 2-28 16,-3 1 0-16,-4-4 2 15,10 1 0-15,-3-4-2 16,3-3 1-16,4-9 0 16,4-4 1-16,7-5 0 15,6-4 0-15,15 0-1 16,7-6 1-16,7-3 0 16,7-1 0-16,-11 1 0 15,7 3 0-15,-10 6 0 0,0 4 0 16,-7 2 0-16,3 13 0 15,-3 3-1-15,-4 4 0 16,-3-1-1-16,-1 3 1 0,-10 1 0 16,4 5 0-16,-14 1-1 15,3-3 1-15,-14-1-4 16,3 1 0-16,-14-1-4 16,8 4 0-16,-8-4-4 15,-3-2 1 1,0-1-3-16,0-3 1 15,-4-2 2-15,-7-4 1 16,11-4 5-16,0 1 1 16,3 0 5-16,-3 0 0 15,10 3 4-15,-3 3 1 0,0 3 2 16,-3 4 0-16,-1-1-2 16,4 4 0-16,3-1-2 15,1-2 1-15,3-1-3 16,7-3 0-16,3 1-1 15,1-4 0-15,13-3-1 16,-3-3 0-16,4 0 0 0,3-4 0 16,-3 1 0-16,0 0 0 15,-4 3-1-15,-4-1 0 0,4 1 0 16,-7 3 0-16,-3 3 0 16,-4 4 1-16,-7 2-1 15,-11 1 0-15,4 5-1 31,-11 1 1-31,-6 3-1 16,6-4 0-16,-3 4 0 16,3-6 0-16,4-4 0 0,3-3 1 15,4 1-1-15,4-4 0 16,-1-6 1-16,4 0 0 16,7 3-1-16,18-10 1 15,-1 1 0-15,4-1 0 16,4 1 0-16,0 3 0 0,3-1-1 15,-3 1 1-15,3 0-4 16,-10 3 0-16,-4 6-3 16,-4 0 1-16,-10 6-1 15,-3 4 0-15,-15 6 1 16,0 3 0-16,-13 0 4 0,-8 3 1 16,7 3 4-16,-7-3 1 31,11 0 2-31,-4-3 1 15,15-6 0-15,3-1 1 0,3-5-1 16,4-1 0-16,7-6-2 16,0-3 0-16,11-3-3 15,6 0 1-15,4-3-2 16,8-4 0-16,-1-2-3 16,0-1 1-16,4-2-4 15,-1 2 0-15,-2 1-3 16,-5-4 1-16,-6 7-2 15,0-4 1-15,-8 4 1 0,1-4 1 16,-4 10 3-16,-7 6 1 0,-7 6 3 16,-11-2 1-16,8 2 0 15,-8 7 0-15,-3-4 0 16,-11 7 0-16,0-3-2 31,1 3 1-31,2-1-3 16,1 1 0-16,0-6-1 0,7 6 1 15,3-7-1-15,4 4 1 16,-4-4 0-16,11-2 0 16,-3-1 3-16,-1-2 0 15,1-1 1-15,6 0 1 0,-3 3 1 16,3 1 1-16,-3-1 0 16,0 4 0-16,0 2-1 15,0 1 1-15,0 0-1 16,-3-4 0-16,6 1-2 15,-3-4 1-15,3-2-1 16,4-4 0-16,0-3 0 0,4-7 1 16,7-2-2-16,10-3 1 15,0-4-1-15,-3 3 1 16,13-2-1-16,5-7 0 0,-5 6 0 16,12 0 0-16,-8 4 0 15,-3-1 1-15,-1 4-1 16,-2 3 1-16,-5-1-1 15,-2 10 1-15,-8 1-1 16,3 2 1-16,-6 0-1 31,-4 0 0-31,-4 4 0 16,-6 5 0 0,-22 11-5-16,4 2 0 15,3-6-5-15,-6-3 0 16,3-4-5-16,-4 4 0 0,0-3-2 15,0-4 0-15</inkml:trace>
  <inkml:trace contextRef="#ctx0" brushRef="#br0" timeOffset="120284.7502">29425 12847 24 0,'4'-9'12'0,"6"2"-12"15,1 7 21-15,-4 0-19 0,7 0 1 16,-3 0 1-16,-1 3 0 15,-3 1-5-15,4-1 0 16,3 0 4-16,-10 3 0 16,-4 0-1-16,-4 1 0 15,0-1-1-15,-6 0 0 16,-1 0-1-16,1 1 1 16,3-1-1-16,0 0 1 15,0-3-1-15,3 1 0 16,4-4-1-16,4 0 1 15,6 0 0-15,1-4 0 16,-1 1 0-16,8-3 0 0,-4 0 0 16,4 3 0-16,-1-1 0 15,1 1 0-15,0 0 0 16,-4 0 0-16,-4 3-1 31,1 0 0-31,-8 3-3 16,1 0 0-16,-15 7-3 0,-3-1 0 15,-7 1-1-15,-11 8 0 16,1 1 2-16,-5 0 0 16,12 0 6-16,-12-3 1 15,8-4 6-15,3-3 0 0,4 1 3 16,7-4 0-16,4 0 1 16,-1 1 1-16,11-7-3 15,11-3 0-15,3 3-3 16,7 0 1-16,11 0-3 15,-1 6 1-15,15 3-4 16,-7 1 1-16,3 2-10 0,-3 1 1 16,3-4-10-16,-3 13 1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08:41.5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18115 6760 26 0,'-10'-12'13'0,"55"-13"-4"15,-34 15 14 1,7 1-22-16,3 0 1 15,3-4 0-15,8-3 1 0,0-2-4 16,3-4 1-16,8 0 1 16,2 0 1-16,1-3-1 15,-3-7 1-15,-1 4-5 16,-3 0 0-16,-7 3-3 16,-8 6 0-16,-6 3-3 0,-4 1 1 15,-7 5-1-15,0-6 1 16,-10 7 4-16,-1-4 1 15,1 4 4-15,-1 3 1 16,4 0 2 0,0-1 1-16,7 1 0 15,0 3 1-15,4 0-1 16,-1-4 0-16,1 11-2 16,3-1 1-16,-3 3-2 15,3 3 1-15,0 1 0 0,-4 5 0 16,1 4-1-16,-4 0 1 15,-3 3-1-15,-8 6 1 16,0 0 0-16,-3 10 0 0,-3-3-2 16,-1-4 1-16,1-6-2 15,-1-3 0-15,0-6-5 16,1-4 1-16,6-2-8 16,4-7 0-16</inkml:trace>
  <inkml:trace contextRef="#ctx0" brushRef="#br0" timeOffset="405.8367">19085 6462 27 0,'-10'-9'13'0,"52"-13"-13"16,-24 19 15-16,6 3-16 15,1 6 0-15,0 4 2 31,-1 2 0-31,1 1 0 16,0 2 1-16,-4 4 1 0,-3-3 0 16,-4 6 0-16,-4-3 1 15,-6 0-1-15,-4-4 1 0,-4 1-2 0,-3-4 1 16,0-2-3-16,0-4 1 16,0-3-6-16,4-15 1 31,-1-10-7-31,4-10 1 15</inkml:trace>
  <inkml:trace contextRef="#ctx0" brushRef="#br0" timeOffset="605.9783">19392 6193 20 0,'18'-6'10'0,"3"18"-1"16,-14-6 9-16,-3 7-14 16,-4 3 1-16,-11 18 2 0,0 13 1 15,-6 6-10-15,-4 7 1 16,-4 0 5-16,-7 5 1 15,-3-5-3-15,-7 3 1 16,3-1-2-16,-4-8 1 16,8-7-7-16,18-13 1 0,9-18-8 15,16-7 1-15</inkml:trace>
  <inkml:trace contextRef="#ctx0" brushRef="#br0" timeOffset="871.8036">19600 6563 29 0,'-10'19'14'0,"24"9"-9"0,-7-22 17 0,4-6-21 16,6-3 1-16,4-10 0 16,0-2 0-16,1-4-2 15,2-6 0-15,-6-3 2 16,-4-1 1-16,-3 4-1 15,-11 3 1-15,-4 4-1 0,-3 2 0 16,-11 10-1-16,1-1 1 31,-1 11-2-31,1 2 1 0,2 0-5 16,5 3 0-16,6 1-8 16,11 2 0-16</inkml:trace>
  <inkml:trace contextRef="#ctx0" brushRef="#br0" timeOffset="1338.8016">20278 6271 41 0,'-43'-3'20'0,"61"-3"-27"0,-18 6 32 0,11-3-24 31,3 0 0-31,3-1 0 0,1-5 1 16,0 0-3-16,-1-4 1 15,1 0-1-15,0-2 1 16,-1 2-5-16,-3 4 1 0,-3 3-4 15,-4 2 1-15,-7 8-3 16,-4 8 1-16,-3 1 2 16,-3 9 1-16,-1 9 6 15,-3 7 0-15,-4-1 5 16,4-2 1-16,4 2 2 16,3-5 0-16,0-4-1 0,3-3 0 15,1-6-3-15,3-7 0 16,7-5-2-16,0-7 0 15,3-13-2-15,-3-9 1 0,4-6-5 32,-1-7 0-32,5-2-6 15,-1-7 0-15</inkml:trace>
  <inkml:trace contextRef="#ctx0" brushRef="#br0" timeOffset="1522.1861">20493 6077 22 0,'-7'19'11'0,"-4"3"-6"15,8-10 12-15,-4 10-17 16,0 9 1-16,-4 20 0 16,-3 8 0-16,0 7-1 0,0-3 0 15,0-4 0-15,-1-5 1 16,1-4-2-16,4-9 1 0,3-10-5 16,3-3 1-16,4-9-4 15,7-10 1-15</inkml:trace>
  <inkml:trace contextRef="#ctx0" brushRef="#br0" timeOffset="1724.2251">20391 6544 24 0,'-18'19'12'0,"-3"9"-6"0,17-19 21 16,-3 4-25-16,0-4 1 16,4 1 1-16,-1-4 0 15,8 0-5-15,3-2 0 0,0-1 4 31,0-3 0-31,3-3-2 16,-3-7 0-16,4-2-5 16,0-4 1-16,-4-6-8 15,-4 3 0-15</inkml:trace>
  <inkml:trace contextRef="#ctx0" brushRef="#br0" timeOffset="1907.9352">20158 6111 33 0,'-25'7'16'0,"7"8"-13"16,15-8 24-16,-1 2-27 15,1 3 0-15,-1 4 1 16,4 0 0-16,4 6-3 0,-1-3 1 31,4 9-8-31,4 0 1 0,0 0-2 0,-4-3 1 31</inkml:trace>
  <inkml:trace contextRef="#ctx0" brushRef="#br0" timeOffset="2520.667">20070 6409 21 0,'-11'6'10'0,"18"-21"-12"15,-3 15 16-15,3 6-14 16,7 0 0-16,0 4 0 0,0-4 1 15,-3 3-1-15,-1 1 0 16,-3-1 1-16,-3 4 0 16,-4-1-1-1,-14 4 1-15,-1 3 0 0,1 0 0 0,0 9 0 16,-3-9 1-16,2-4-1 31,1-2 0-31,4-4 1 16,-1 1 0-16,4-4 0 0,0 0 1 15,7 1-1-15,0-4 0 16,7 0-1-16,0 0 0 16,0 0 0-16,4 0 0 0,-1 0-1 15,8-3 0-15,3 3 0 16,0 1 1-16,1-1-1 16,-5-3 0-16,-3 3 0 15,-3-3 1-15,-4 3 0 16,-7 3 1-16,-4 1 0 15,-10 2 0-15,0 3 0 16,-3 1 1-16,2 0-1 0,-2 2 1 16,-1-2 0-16,1 2 1 15,-1 1 0-15,0 6 0 32,4 3-1-32,0-3 1 15,3 0-1-15,1-3 1 0,6-3-1 16,4 2 0-16,11-5-1 15,3-4 0-15,14-2 0 16,15-7 0-16,6-4 0 16,4-2 0-16,0-3 0 0,0-7 0 15,0 7-3-15,0-10 0 16,-1 6-6-16,5 4 1 16,-1 3-11-16,4 6 1 0,-10 0-2 15,-8 0 0-15</inkml:trace>
  <inkml:trace contextRef="#ctx0" brushRef="#br0" timeOffset="5723.9576">12121 7789 19 0,'-21'9'9'0,"25"-6"-3"0,-4-3 9 16,7 0-12-16,0-3 0 15,3-3 3-15,5-6 0 16,6-10-7-16,3-10 0 16,1 1 4-1,3-4 1-15,1-9-1 0,9 1 0 0,5 2-2 16,-1 3 1-16,4 7-1 31,-7-4 0-31,-4 10-5 0,-7 6 1 16,-10 4-3-16,-4 5 0 15,-7 4-5-15,-7 3 1 16</inkml:trace>
  <inkml:trace contextRef="#ctx0" brushRef="#br0" timeOffset="6005.4802">12337 7350 19 0,'-14'9'9'0,"31"-15"-4"0,-3 3 13 32,11-3-18-32,7-1 1 15,7 1 0-15,-1 0 0 16,1 0-1-16,-4 2 0 0,-3 1 1 16,-4 0 0-16,1 3 1 15,-8 0 0-15,0 3 0 16,-7 4 1-16,-3-1-1 15,-8 3 1-15,-3 7-1 0,-3 9 1 16,-4 3-2-16,-4 0 0 16,-10 4 0-16,-4-1 1 15,-3-6-3-15,0 0 0 16,3-9-5-16,0-7 1 0,8-2-5 16,13-14 1-16</inkml:trace>
  <inkml:trace contextRef="#ctx0" brushRef="#br0" timeOffset="6240.9851">12859 7218 20 0,'3'6'10'0,"1"-6"-6"15,-4 4 12-15,3-1-15 16,1 3 0-16,-1 3 0 0,4 1 1 15,0-1-3-15,1 1 1 16,-1-1 1-16,0 0 1 31,7-2-4-31,0-1 1 0,-4 3-6 16,-6 1 1-16</inkml:trace>
  <inkml:trace contextRef="#ctx0" brushRef="#br0" timeOffset="6690.3049">12749 7504 17 0,'-14'9'8'0,"14"-22"-5"0,0 13 9 0,4-3-12 16,6-3 1-16,5-3 0 31,2-4 1-31,4 1-3 16,0-1 1-16,1-6 1 0,9 7 0 15,-2 2 0-15,2 4 0 16,-2 3 0-16,-12 0 1 15,-3 6 0-15,-3 3 0 0,-11 7-1 16,-7-1 1-16,-7 10 0 16,0 3 1-16,-4-3-2 15,0 0 1-15,-6 0 0 16,2 0 0-16,1-6-3 16,4-7 0-16,3-3-2 15,3-6 1-15,4-3-2 16,3 0 1-16,4-3-1 15,4 0 0-15,3-1 2 0,0 7 1 32,0 0 1-32,0 7 0 15,0 5 1-15,-3 10 1 0,-4 0-1 16,-4 6 1-16,1-3 0 16,-4 0 0-16,3 0-1 15,1 4 0-15,-1-10-2 16,1-4 1-16,3-2-4 15,3-7 0-15,4-6-3 16,4-6 0-16</inkml:trace>
  <inkml:trace contextRef="#ctx0" brushRef="#br0" timeOffset="7057.2236">13007 7576 19 0,'-7'0'9'0,"-25"15"-4"15,22-5 14-15,2-1-17 16,1 4 0-16,0-1 3 15,4 1 0-15,-1-4-6 32,4-6 1-32,11 1 3 15,3-11 0-15,4-5-1 0,6-7 1 16,5-3-3-16,-1-3 0 16,-4-3-3-16,5-4 1 15,-5 1-2-15,-2 3 0 0,-5-1 0 16,1 8 1-16,-4 2-1 15,-3 3 1-15,3 3 2 16,-4 4 1-16,1 3 1 16,3 0 0-16,-3 2 0 15,-1 4 1-15,1 0 0 16,-1 0 0-16,1 0 0 0,-1 0 0 16,-3 0-1-16,1 4 1 15,-5-1-1-15,-3 3 0 16,0 0-4-1,-3 0 1-15,-5 7-6 16,1-4 0-16</inkml:trace>
  <inkml:trace contextRef="#ctx0" brushRef="#br0" timeOffset="7225.0914">13085 7516 19 0,'-22'28'9'0,"5"13"-6"0,13-31 10 15,-3 2-13-15,4-3 1 16,-8 10 0-16,0-3 0 0,8 0-4 16,3-4 1-16,0-9-3 15,7 4 0-15</inkml:trace>
  <inkml:trace contextRef="#ctx0" brushRef="#br0" timeOffset="7608.6421">13286 7234 19 0,'0'-6'9'0,"-4"24"-7"0,1-8 14 0,-4 6-16 15,-4 5 0-15,0 11 0 16,-3 5 1-16,-3 4-1 16,-1 0 1-16,-3-3 0 15,0-7 1-15,3-3 0 16,7-3 0-16,4-6-1 15,7-3 1-15,4-4-1 16,6-2 0-16,5-4 0 0,2-3 1 16,1 7-1-16,-1-4 0 15,-2 0 1-15,-1 4 0 0,0-4 0 16,-4 6 1-16,-3-2 0 16,-3 5 0-16,-4-2-1 15,0-1 1-15,-4 7-1 16,-3-3 0-16,0 0-1 15,-3 2 1-15,-4-2-4 32,-8 3 1-32,-2-6-8 15,-1-1 1-15,0-3-3 0,4-5 0 16</inkml:trace>
  <inkml:trace contextRef="#ctx0" brushRef="#br0" timeOffset="7733.7218">13056 7770 25 0,'18'0'12'15,"21"3"-11"-15,-29-3 19 0,4 3-19 16,1 1 0-16,-1-1 1 16,0 0 1-16,0 0-5 15,0-3 0-15,4-3-5 16,6 0 0-16</inkml:trace>
  <inkml:trace contextRef="#ctx0" brushRef="#br0" timeOffset="8226.8129">13635 7246 26 0,'-50'0'13'0,"36"13"-14"0,11-10 17 15,-4 7-16-15,-7-1 0 16,0 3 0-16,3 1 0 15,0 0 0-15,4-4 1 16,0-3 0-16,4 1 1 16,6-4 0-16,1 0 1 0,10-3-1 15,4 0 1-15,3-3-1 16,0 0 1-16,4-4-2 16,-1 4 0-16,1 0-1 15,-7 0 0-15,-1 0 0 16,-3 3 1-1,-10 3-1-15,-4 6 0 16,-7 1 0-16,-4 5 0 16,-6 7 0-16,-5 3 0 15,-6 0-1-15,0 7 1 16,7-4 0-16,0 0 1 0,7-3 0 16,3 4 0-16,0-7 0 15,4-7 1-15,7-2 0 16,11-4 0-16,3-6-1 15,4-6 1-15,3-6-2 0,0-7 1 16,4-6-5-16,-1-3 0 16,1-6-4-16,-4-1 1 15,-7 1-5-15,4-7 1 16</inkml:trace>
  <inkml:trace contextRef="#ctx0" brushRef="#br0" timeOffset="8390.1072">13734 7250 29 0,'-22'22'14'0,"-2"34"-12"15,17-37 25-15,-7 18-26 32,-4 14 1-32,-7 8-1 15,-6-2 1-15,2-1-3 16,1 1 1-16,3-7 0 16,8-3 0-16,6-10-7 0,4-2 0 15,7-13-3-15,14-10 1 0</inkml:trace>
  <inkml:trace contextRef="#ctx0" brushRef="#br0" timeOffset="8585.2661">13797 7297 30 0,'7'3'15'0,"4"-6"-20"16,-4-1 26-16,3 1-24 15,5 0 0-15,-1-3-4 16,3 0 0-16,1-4 4 16,0 1 1-16</inkml:trace>
  <inkml:trace contextRef="#ctx0" brushRef="#br0" timeOffset="9259.8826">13998 7234 12 0,'-17'22'6'16,"-15"9"3"-16,25-21 5 0,0-1-11 31,-4 0 1-31,-3 1 4 16,3-1 0-16,4-2-9 15,0-1 0-15,4-3 5 16,-1 0 1-16,4 0-2 0,4-3 0 16,3 0-2-16,3-3 1 0,1-3-3 15,3-4 1-15,0 1-3 16,-3 0 0-1,-1-1-1-15,-3 4 0 16,1 0-1-16,-8 6 0 16,0 3 1-16,-4 6 0 31,-10 13 3-31,0 3 0 0,0 0 1 16,0 4 1-16,3-1 0 15,0 3 0-15,4-3 0 16,0-3 1-16,0 0-1 15,4-6 0-15,-1-3-1 0,4-7 1 16,0-5-2-16,4-4 1 16,3-7-1-16,3-2 0 15,1-7-1-15,0-6 1 16,-1-6 0-16,4 3 0 0,-3 3 0 16,-1 3 0-16,-3 0 1 15,-3 7 0-15,-4 12 0 31,0 0 0-31,-4 9 0 16,-3 10 0-16,0-3 0 16,-3 6 0-16,-8 0 0 15,4 3 0-15,0-3 1 0,-4 3 0 16,4-3 1-16,0 0 0 16,3-7 1-16,4-2 1 15,0-1-1-15,4-2 0 16,-1-7 0-16,4 3 0 0,4-6-1 15,6-6 0-15,1 0-1 16,3-4 0-16,0 1-2 16,0-4 1-16,4-2-4 15,0 2 1-15,3 1-4 16,-7-1 1-16,0 4-4 0,0 2 1 16</inkml:trace>
  <inkml:trace contextRef="#ctx0" brushRef="#br0" timeOffset="9543.4867">13907 7648 7 0,'-25'34'3'0,"-10"-5"1"16,27-20 0-16,-2 0 1 16,-1 4 0-16,4-4 2 15,0 1 1-15,0-1-10 16,4-3 1-16,-1 1 7 15,4-4 1-15,0-3-3 16,7-3 1-16,0 0-1 0,4-1 0 16,6-5-1-16,1 0 1 0,0-7-3 15,-1-3 1-15,1 0-3 16,3-6 0-16,-7 3-3 16,0 3 0-16,-3 1-3 15,-4 2 0-15,0 0-3 16,-3 1 0-16</inkml:trace>
  <inkml:trace contextRef="#ctx0" brushRef="#br0" timeOffset="9943.8151">13935 7582 17 0,'-18'31'8'0,"0"13"-6"0,15-31 12 16,-1 2-14-16,-3 1 0 0,0 3 0 16,0 3 0-16,0-3 0 15,0 0 1-15,0-1-1 16,4-2 0-16,-1 0 0 15,0-4 1-15,1 1-2 0,3-4 0 16,0-3-2-16,3-2 1 16,-3-4-2-16,4-7 1 15,3-2-1-15,0 0 1 16,0-4 0-16,0 0 1 16,0 1 3-16,0 6 0 15,-3-1 2 1,-4 1 1-16,-4 6 0 15,-3 3 0-15,0 3 1 16,-3 4 0-16,-1 2-1 16,0 1 0-16,4-4 0 0,0 1 0 15,4-4-1-15,-1 0 0 16,1-3 0-16,3 1 0 16,3-4-1-16,4 0 1 15,4-7-2-15,0 1 0 0,3-3-2 16,0-1 1-16,0-2-6 15,0-1 1-15,0 4-5 16,7-1 0-16</inkml:trace>
  <inkml:trace contextRef="#ctx0" brushRef="#br0" timeOffset="10461.5405">13963 7591 19 0,'0'10'9'0,"0"-4"-3"15,0 0 10-15,0 7-14 16,-4 9 0-16,1 0 2 0,-1 0 1 0,1 0-6 16,-1 6 1-16,1-3 3 15,3 0 0-15,0-3-2 16,3 0 1-16,1-6-1 16,-1-4 0-16,4-2-2 15,0-4 1-15,4-3-3 31,-4-3 1-31,0-3-2 0,0-3 1 16,0-4-2-16,-3 1 1 16,-1-4 0-16,-3 1 0 15,0 2 3-15,-3 1 0 16,-1 3 1-16,-3 2 1 16,0 1 1-16,0 0 1 0,0 3-1 15,0 0 1-15,0 0-1 16,3 0 1-16,1-3-2 15,-1 0 0-15,4 3-5 16,0-6 1-16,4-4-4 0,6 1 0 16</inkml:trace>
  <inkml:trace contextRef="#ctx0" brushRef="#br0" timeOffset="10576.503">14093 7604 17 0,'4'-6'8'0,"-4"12"-3"15,0-6 10-15,0 0-15 16,7 0 0-16,-7 0-6 15,4-3 1-15,6-3 2 16,8-4 0-16</inkml:trace>
  <inkml:trace contextRef="#ctx0" brushRef="#br0" timeOffset="11096.5425">14337 7287 27 0,'-14'22'13'0,"-4"16"-17"15,11-29 25-15,-3 10-20 16,-1 3 1-16,0-6 1 0,4-1 1 15,4 4-4-15,3-6 1 16,0-7 3 0,3 0 1-16,4-3-1 15,4-3 0-15,3-3-1 16,0-6 1-16,4-4-2 16,3-6 0-16,0 7-3 15,0-1 0-15,0 1-3 16,1 2 0-16,-8 4-3 0,-4 6 1 15,-3 0-1-15,-3 6 0 16,-8 4 1-16,-3 6 1 0,-3 2 3 16,-1 11 0-16,-6-4 3 15,2 9 1-15,1-3 2 16,4-2 1-16,-1-7 0 16,4-4 1-16,4-5-2 31,-1 3 1-31,4-10-1 15,0-6 0-15,4-6-3 16,3-4 0-16,3-2-4 0,1-4 0 16,3-6-4-16,0-3 1 15,4-3-5-15,-1-7 0 16</inkml:trace>
  <inkml:trace contextRef="#ctx0" brushRef="#br0" timeOffset="11274.7677">14496 7278 33 0,'-11'25'16'0,"-17"28"-17"16,21-31 29-16,-4 13-27 16,-3 12 0-16,-4 6 0 0,1 0 0 15,-4-6-1-15,3-3 0 16,7-3-2-16,1-3 0 16,3-4-6-16,7-9 1 15,7-6-3-15,7-10 0 0</inkml:trace>
  <inkml:trace contextRef="#ctx0" brushRef="#br0" timeOffset="11645.0707">14838 7177 31 0,'-18'16'15'0,"-6"-3"-15"0,13-7 29 0,-7 6-28 0,-3 7 0 32,-7 3 1-32,-4 3 1 15,7 4-2-15,4-4 0 0,4-3 2 16,3 3 1 0,3-6 0-16,4-7 1 15,3 1-2-15,4-4 1 16,14-3-1-16,4-9 0 15,7 0-1-15,7-10 0 16,3 1-1-16,-3-4 0 0,-4 1-3 16,0-1 1-16,-3-3-4 15,-1 3 0-15,1-2-4 16,-4 2 1-16,0 0-5 16,-3 1 0-16,-7-1 0 15,-4 0 1-15</inkml:trace>
  <inkml:trace contextRef="#ctx0" brushRef="#br0" timeOffset="11788.2768">14933 7187 29 0,'-18'25'14'0,"8"-6"-13"0,6-10 27 0,1 7-27 16,-4 3 1-16,0 12 0 15,-4 10 1-15,-3 0-4 16,0 6 1-16,-4 3 0 16,4-3 1-16,-3-3-5 15,2-4 1-15,-2-2-7 16,6-7 0-16</inkml:trace>
  <inkml:trace contextRef="#ctx0" brushRef="#br0" timeOffset="12003.3364">14707 7510 52 0,'25'-16'26'0,"17"19"-34"0,-24-9 50 15,0 6-42 1,-1 0 0-16,1 0 1 16,0 0 0-16,-1 0-4 15,4 0 1-15,-3 0-5 16,3 3 1-16,-7 3-8 16,0 1 0-16</inkml:trace>
  <inkml:trace contextRef="#ctx0" brushRef="#br0" timeOffset="12211.0971">14601 7780 41 0,'-59'6'20'0,"62"-16"-11"0,4 10 32 16,4 0-36 0,13-3 0-16,15 3 4 15,11-3 0-15,-1-6-12 0,-3-1 1 0,0 4 7 16,3-7 0-16,-3 7-7 15,0 3 1-15,3 3-11 16,1 3 0-16,-1 7-7 16,-10-4 1-16</inkml:trace>
  <inkml:trace contextRef="#ctx0" brushRef="#br0" timeOffset="25149.4116">16087 9633 22 0,'-14'-6'11'0,"14"24"-4"0,3-18 12 0,1 0-14 0,6 0 0 16,8-9 2-16,3 3 1 31,0-7-10-31,18-6 0 0,3-6 7 15,8-3 0-15,3-3-3 16,-4-7 1-16,0 0-1 16,-3-2 0-16,-3-4 0 15,-1 0 0-15,-7 9-3 16,-3 4 0-16,-7 3-5 0,-4 9 1 16,-7 6-5-16,-4 4 0 0,-2 3-4 15,-8-1 1-15</inkml:trace>
  <inkml:trace contextRef="#ctx0" brushRef="#br0" timeOffset="25400.102">16584 9137 21 0,'-18'-6'10'0,"15"3"-6"0,3 3 16 15,0 0-19-15,7-6 1 16,4-1 2-16,6 4 1 0,4-3-6 16,4 0 0-16,0 3 3 15,10 6 1-15,0 0-1 16,1 3 1-16,-1 10-2 15,-3 3 1-15,-8 6 0 16,-10 6 1-16,-10 13-1 16,-11-3 1-16,-11-7-1 15,-3 1 1-15,0-1 0 0,-4 1 0 16,4-7-4-16,0-6 0 16,7-6-8-16,3-7 0 31,11-9-3-31,4-16 0 0</inkml:trace>
  <inkml:trace contextRef="#ctx0" brushRef="#br0" timeOffset="25817.5612">17328 8893 21 0,'4'-7'10'0,"42"-5"-5"0,-32 9 13 15,4 0-16-15,6 0 0 16,-3-1 1-16,4-2 0 0,0 0-4 16,0-4 1-16,-4 1 2 15,-4 0 0-15,1-1-2 16,-4-2 0-16,-3-1-4 15,-4 7 0-15,-4 0-5 16,-3 6 1-16</inkml:trace>
  <inkml:trace contextRef="#ctx0" brushRef="#br0" timeOffset="26167.9184">17286 8905 21 0,'-14'16'10'0,"0"22"-8"0,10-29 15 0,1 4-16 15,-1 2 0-15,-3 4 1 32,4 0 1-32,-1 0-3 15,1-1 1-15,-1-5 2 16,4-4 1-16,7 1-1 16,4-7 0-16,3-3-1 0,7-9 1 0,11-1-2 15,3 1 1-15,4-1-1 16,3 1 0-16,1 0-1 15,-12 2 1-15,1 1-1 16,-4 3 0-16,-7 3 0 16,1 3 0-16,-8-3 0 15,0 3 1-15,-4 7 0 0,-6-4 0 16,-4 0 0-16,-4 7 0 16,1 2-4-16,-8 1 0 31,-6 0-5-31,-8-1 0 0,-7-5-3 15,-7-1 0-15</inkml:trace>
  <inkml:trace contextRef="#ctx0" brushRef="#br0" timeOffset="26368.0238">17276 9050 17 0,'3'0'8'0,"8"0"-2"0,-11 0 11 16,0 12-14-1,0 4 0-15,-4 9 3 0,-3 9 1 16,-4 10-9-16,-3 10 1 15,-7-4 5-15,0 0 0 16,-4 0-2-16,4-3 1 0,4 3-3 16,-1-9 1-16,4 3-7 15,7-13 0-15,3-6-4 16,11-15 0-16</inkml:trace>
  <inkml:trace contextRef="#ctx0" brushRef="#br0" timeOffset="26733.9414">17350 9153 28 0,'35'0'14'0,"-7"-9"-17"0,-17 5 22 0,6-2-19 16,1-3 1-16,3-7 0 15,0 0 0-15,0 4-3 16,-3-1 1-16,-4 1-2 15,-3 2 1-15,-11 4-1 16,0 6 0-16,-7 3-1 0,-4 7 1 16,-6 5 1-16,2 7 1 15,1 3 2-15,0 0 1 16,0 4 1-16,3-7 0 0,4-4 2 16,0-2 0-16,7 3-1 15,4-7 1-15,6-8-2 31,5-4 1-31,-1-7-1 16,3-2 0-16,5-7-5 16,-5 7 1-16,1-1-5 15,-4 1 0-15,-3 0-4 0,-1 9 1 16</inkml:trace>
  <inkml:trace contextRef="#ctx0" brushRef="#br0" timeOffset="27518.9236">17424 9385 19 0,'-21'19'9'0,"-29"-7"-4"0,43-8 12 0,0-1-16 16,-4-3 0-16,-3 3 1 15,0 3 1-15,0 0-4 16,0 1 1-16,3-1 1 16,4-3 1-1,4-3-2-15,3 0 1 16,7-3-1-16,3 0 1 0,8 0 0 15,10 0 0-15,1-1 0 16,2 1 1-16,1 3 0 16,0 0 0-16,-4 3 0 15,-7-3 1-15,-3 4 0 16,-4 2 0-16,-3 0-1 16,-8 3 1-16,-3 1-1 0,-7 2 0 15,-7 4 0-15,-7 0 0 16,-8 3-1-16,1-4 1 15,-3-2-5-15,2-4 1 16,1-3-4-16,3-2 1 16,8-8-4-16,3-5 0 15,7-7 0-15,3 1 0 0,8-4 3 16,3 3 0-16,3 4 4 16,4 2 1-16,8 4 3 15,-1 6 1-15,-4 3 2 31,1 0 0-31,-4 7 0 0,-3 2 1 0,-8 4-1 0,-3 3 0 32,-3 3-2-32,-8 3 1 15,-3 6-2-15,0-3 1 0,3-3-2 16,1-3 0-16,3-3-3 16,0-6 1-16,3-7-3 15,4-6 0-15,11-16-1 16,3-6 1-16,7-3-1 15,7-3 0-15,4-3 3 0,3-1 0 16,-3 4 1-16,-4-3 1 16,0 9 2-16,1 0 0 15,-5 0 1-15,-3 6 0 16,-3 10 2-16,-4 3 0 16,-3 3 0-1,-4 3 1-15,-4 3-1 16,-3 7 1-16,0 2-1 15,0 1 1-15,0 0-2 16,0-4 0-16,4 1-2 16,-1-1 1-16,4-5-1 0,0-4 0 15,4 0-1-15,0-6 1 16,-1-3-3-16,1-4 0 16,3 1-8-16,0-1 1 0,0 1-7 15,-7-7 0-15</inkml:trace>
  <inkml:trace contextRef="#ctx0" brushRef="#br0" timeOffset="29255.0635">17967 9034 23 0,'0'0'11'0,"25"-10"-6"0,-11 4 12 0,7 0-15 16,7 0 1-16,0 2 0 15,-3 1 1-15,0 0-5 16,3-3 0-16,0-3 3 0,0-1 1 16,1-2-2-1,-5-1 0 1,1 1-5-16,-4-4 1 0,-7 10-6 16,0-1 0-16</inkml:trace>
  <inkml:trace contextRef="#ctx0" brushRef="#br0" timeOffset="29411.9832">18235 8959 17 0,'-18'31'8'0,"4"16"-2"0,11-34 7 0,-1 8-13 15,1 11 0-15,-1 9 0 16,-3-1 1-16,0 1-1 16,0-3 0-16,4-7-5 15,-5-3 0-15,8-3-1 16,0-3 1-16</inkml:trace>
  <inkml:trace contextRef="#ctx0" brushRef="#br0" timeOffset="29779.9618">18052 9354 22 0,'0'-13'11'0,"35"1"-12"0,-21 5 22 16,0-5-21-16,4-4 1 15,-1 0 0-15,1 1 1 16,0-4-2-16,-1-3 0 16,-3 6 0-16,1 7 0 0,-5 9-2 15,-3 6 1-15,-7 7-1 16,-3 9 0-16,-4 3-1 16,0 3 1-16,-4 3 0 15,0-2 1-15,-6-1 2 0,3 0 0 16,0-3 1-16,-1-3 0 15,5-3 1-15,3-3 1 0,3-7 0 16,8-3 1-16,3-6-2 16,0-6 0-16,3-7-1 31,5-2 1-31,2-7-3 16,4-6 0-16,1-7-6 15,2 1 0-15,4-4-3 16,1-3 0-16</inkml:trace>
  <inkml:trace contextRef="#ctx0" brushRef="#br0" timeOffset="30094.9482">18443 9125 23 0,'-21'37'11'0,"18"-5"-8"16,6-26 17-16,4-3-17 16,11-3 1-16,-1-6 1 15,5-10 0-15,2-3-6 16,4-6 0-16,1-3 4 15,2-3 1-15,-2-1-3 16,-8-2 1-16,-4 6-1 16,-2 3 1-16,-5 6-1 15,-3-3 0-15,-3 6 0 0,-8 7 0 32,-3 6-1-32,-7 3 1 0,0 3-1 15,-4 3 1-15,1 3-2 16,-1 1 1-16,0 6 0 15,4-4 1-15,4 1-3 16,-1-1 0-16,4-2-4 16,4-1 0-16,3-3-5 15,3 0 0-15</inkml:trace>
  <inkml:trace contextRef="#ctx0" brushRef="#br0" timeOffset="30815.1903">18609 9009 17 0,'4'0'8'0,"-8"-3"-2"0,4 3 7 15,0 3-11 1,0 3 0-16,-3 0 2 0,-1 10 0 31,0 12-5-31,-3 10 1 16,-7 12 3-16,-7 10 0 16,-4-4-1-16,4-3 0 15,0-2-1-15,3-4 1 0,4-10-1 16,4-5 0-16,3-7-5 15,-4-3 0-15,8-7-4 16,-1-5 0-16</inkml:trace>
  <inkml:trace contextRef="#ctx0" brushRef="#br0" timeOffset="31009.5952">18408 9401 23 0,'-4'-3'11'0,"8"-4"-5"0,-4 7 16 16,7-3-18-16,4 3 1 0,10-6 1 15,0 0 1-15,4-4-9 16,3 1 0-16,0-4 6 16,4 1 0-16,-4-4-4 31,0 0 1-31,-7 7-6 16,-3-4 0-16,-4 10-6 15,0 6 0-15</inkml:trace>
  <inkml:trace contextRef="#ctx0" brushRef="#br0" timeOffset="31249.805">18292 9667 40 0,'-18'13'20'0,"18"-1"-20"16,7-12 35-16,0 0-31 15,7-3 0-15,4-6 2 16,6-4 1-16,12 1-9 15,3-1 0-15,6 1 6 16,-2-4 0-16,3 0-2 16,-4-3 1-16,-3 1-6 15,0-4 0-15,3-3-6 16,-3 9 0-16,3-3-7 16,-10-3 0-16</inkml:trace>
  <inkml:trace contextRef="#ctx0" brushRef="#br0" timeOffset="33689.1595">19103 9297 17 0,'-28'35'8'0,"10"31"-2"0,7-51 9 16,-3 10-14-16,0 7 0 16,0-1 2-1,4-9 0-15,-1 0-2 16,4-9 0-16,3-1 3 0,4-9 0 0,4-9 0 15,10-10 0-15,11-9-1 16,-1 3 0-16,8-9-2 16,3-7 1-16,1 1-1 15,-5-4 0-15,-2-6-2 16,-1 6 0-16,-3 0-4 16,-1 7 1-1,-3 15-4-15,-3 6 1 16,-4 7-2-16,-3 12 1 15,-4 10 1-15,0 3 1 16,-4 6 5-16,1 6 0 0,0-2 4 16,3-1 0-16,0-3 2 15,3-6 0-15,1-7 0 16,3-5 0-16,0-11-2 0,4-8 0 16,-4-4-1-16,0-3 1 15,0-6-2-15,-3 3 1 16,-4 3-1-16,-7 4 1 15,-4 2-1-15,-3 13 0 16,-7 16 0-16,-4 3 0 0,-3 6 1 16,-4 6 0-16,4 1-1 15,0-1 1-15,3 0 0 32,4-2 0-32,0-4-1 15,7-3 1-15,0-10-1 16,4-3 0-16,6-5-3 0,4-8 0 15,4-5-4-15,6-3 0 16,5-1-5-16,2 0 0 0</inkml:trace>
  <inkml:trace contextRef="#ctx0" brushRef="#br0" timeOffset="34089.4804">19611 9363 23 0,'-25'35'11'0,"-28"18"-6"16,46-41 15-16,0 7-16 15,0 0 0-15,4 0 1 16,-1 3 0-16,4-10-6 16,4-2 0-16,6-7 5 15,8-9 0-15,3-7-2 16,7-12 0-16,4 0 0 16,3-16 0-16,1-6-1 15,-5-9 0-15,-3-10 0 16,-3-9 0-16,0 2-1 15,0-8 1-15,-4-4-1 16,0 4 1-16,-3 15-2 16,-4 9 1-16,-4 17-1 15,-3 15 1-15,-3 15 1 0,-4 16 0 16,-4 13 1-16,-3 16 0 0,-3 6 0 16,-1 6 1-16,1 6-1 15,-1 16 0-15,0-3-1 16,1 0 1-16,3-4-1 15,0-15 1-15,0 3-7 16,3-9 0-16,4-9-9 0,7-4 0 31</inkml:trace>
  <inkml:trace contextRef="#ctx0" brushRef="#br0" timeOffset="35216.9605">20288 9059 17 0,'-3'-16'8'0,"6"32"0"0,1-7 8 0,-1 7-15 31,4 0 1-31,0-1 1 16,4 1 0-16,0-7-3 15,-1-2 1-15,-3-7 2 16,4-10 1-16,-1 1-1 16,-3-7 0-16,1 1 0 15,-5-1 1-15,1-3-1 16,-4 3 0-16,0 1-1 0,-4 2 0 16,-3 1 0-16,0 2 0 15,-4 4-2-15,1 3 1 0,-1 6-1 16,1 3 1-16,-1 0-3 31,0 4 1-31,4 2-5 16,4 1 0-16,3 6-6 15,0 6 1-15</inkml:trace>
  <inkml:trace contextRef="#ctx0" brushRef="#br0" timeOffset="36161.3271">20391 9291 16 0,'-4'28'8'0,"-3"10"-2"15,7-22 4-15,-4-4-9 16,1 1 0-16,-1-1 0 16,1 1 0-16,-1-1-2 0,4-2 1 31,4-7 1-31,3-3 0 16,0-3-1-1,4-4 1-15,3 1-1 16,0 0 1-16,7-4-1 0,-7-5 1 15,0-1-1-15,0 4 1 16,-3-1 0-16,-4 4 0 16,-4 5-1-16,-6 1 1 0,-4 6-2 31,-4 7 1-31,-3 6 0 16,-3-1 1-16,-5 10 1 15,1 0 0-15,-3 4 1 16,2-4 1-16,5 3 1 0,3-3 0 15,3-3-1-15,4 3 0 16,3-9-1-16,4-4 0 16,11-9-1-16,0-6 0 15,-1-3-3-15,4-10 1 0,4-3-5 16,3-6 1-16,4-3-7 16,3-3 1-16,0-7-2 15,-3-6 1-15,0-12 1 31,-1 53 10-31,5-79 0 16,16 13 0-16,-2 19 6 0,-8 12 1 16,0 7 1-16,1 6 0 15,-5 6-5-15,-6 7 1 16,-4 2-2-16,-3 4 1 16,-1 6-1-16,-6 6 1 15,-4 4-2-15,-3 5 1 16,-4 10-1-1,-11 4 1-15,0-1-1 16,-3 0 0-16,-7 0 0 16,0-3 0-16,0-3-1 0,0-3 1 15,7-6-1-15,-1-4 1 16,5-3-1-16,3-6 0 16,3-6-1-16,4-3 1 15,0-7-3-15,4-6 1 0,3-3-3 16,0-3 1-16,3-1-4 15,-2 1 1-15,-1 0-2 16,0 3 1-16,-4 3 2 16,-3 3 1-16,0 7 4 15,-7 5 0-15,0 10 4 32,-7 7 1-32,-7 12 3 0,0 12 0 15,-1 7 1-15,1 6 0 16,0 6-2-16,0 1 0 15,3-4-1-15,1 0 0 16,3-3-2-16,3-6 0 0,4-7-1 16,3-2 0-16,4-4 0 15,4-9 0-15,7-7-3 16,-1-5 1-16,11-4-5 16,4-10 1-16,7-2-7 0,3-7 1 15,7 1-3-15,1-10 0 16</inkml:trace>
  <inkml:trace contextRef="#ctx0" brushRef="#br0" timeOffset="36348.8608">20980 9275 25 0,'3'-12'12'0,"-13"-4"-12"0,6 19 22 15,-3 3-18-15,-4 4 0 16,-10 6 4 0,4 6 0-16,-1 3-8 0,0 0 0 0,4 0 6 15,0 0 1-15,7 0-2 31,4 0 0-31,3-6-2 16,7-3 1-16,7-4-4 0,0-6 1 16,4-6-9-16,3-3 1 15,10-3-8-15,-2 0 1 16</inkml:trace>
  <inkml:trace contextRef="#ctx0" brushRef="#br0" timeOffset="36880.772">21541 8651 29 0,'-15'7'14'0,"19"74"-9"0,-4-53 16 16,-7 4-19 0,0 12 1-16,0 6 0 15,0 12 1-15,-4 7-5 0,-3-3 1 16,0-9 3-16,0-4 0 16,-7-3-1-16,10-12 0 15,1-10-1-15,6-9 1 0,1-10-1 16,3-9 1-16,10-9-2 15,4-4 1-15,0-2-1 16,7-1 0-16,-3 0-1 31,0 4 1-31,-1 2-1 0,1 7 1 0,-7 6-1 16,-1 4 1-16,-3-1 0 16,-3 3 1-16,-4 7 1 15,-4 3 0-15,-3 0 0 0,-3-4 0 31,-1 1 0-31,-3 0 0 16,-4-4-1-16,1-2 1 0,-1-1-4 16,4-6 1-16,0-6-5 15,7-13 0-15,7-6-6 16,10-15 1-16,8-10-3 16,3 3 0-16</inkml:trace>
  <inkml:trace contextRef="#ctx0" brushRef="#br0" timeOffset="37081.8661">21925 8701 30 0,'7'0'15'0,"-7"41"-13"0,-7-25 27 15,0 12-26-15,-11 3 0 0,-3 10 1 32,-10 6 0-32,-1 16-5 15,0 6 0-15,-3 3 3 16,3 0 1-16,0-3-2 15,4-9 0-15,7-7-3 0,3-6 0 16,8-6-5-16,6-10 0 16,4-9-5-16,7-9 0 15</inkml:trace>
  <inkml:trace contextRef="#ctx0" brushRef="#br0" timeOffset="37414.4821">21855 9266 36 0,'-32'47'18'0,"-32"38"-19"16,57-70 31-16,0 4-29 16,0 0 0-16,4 0 0 15,3-4 1 1,3-2-2-16,11-7 0 16,4-6 1-16,7-6 1 15,-1-3-2-15,5-1 1 16,2 1-1-16,-2-1 1 0,-5 1-1 15,1 3 0-15,-4-1 0 16,-3 1 0-16,-1 3-1 16,-3 3 1-16,-3 0 0 15,-4 3 0-15,0 0 0 16,-3 0 1-16,-4 4 0 0,0 2 0 16,0 0-4-16,-4 1 1 15,4-4-8-15,0-3 0 0,4 0-2 16,3-3 0-16</inkml:trace>
  <inkml:trace contextRef="#ctx0" brushRef="#br0" timeOffset="37714.7202">22193 9379 30 0,'7'-6'15'0,"7"-7"-18"16,-7 7 28-16,1-4-25 31,-1-2 0-31,0-4 2 0,0 0 0 15,-4 4-2-15,-3-1 0 16,-3 4 2-16,-8 9 0 16,-3 3 0-16,-4 10 1 15,-3 9 1-15,0 3 0 0,3-3 0 16,1 0 1-16,3 3 1 16,3 0 0-16,4-3-2 15,0 0 1-15,7-4-2 0,3-2 1 16,8-3-2-16,7-7 0 15,3-6-6-15,4-3 0 16,3-4-10-16,14 4 0 16,0 0-2-1,-3-19 0-15</inkml:trace>
  <inkml:trace contextRef="#ctx0" brushRef="#br0" timeOffset="38581.9749">22708 9216 28 0,'-10'12'14'0,"-1"60"-14"0,8-43 22 16,-4-1-21 0,0 6 1-16,-1 1-1 15,5-7 1-15,3-3-2 16,3-9 0-16,8-10 1 16,7-9 1-16,3-10-2 0,4 1 1 15,3-10 0-15,7-3 0 16,0-7-1-16,1 4 0 15,-8 6 0-15,-7 7 1 16,-7 8 0-16,-7 10 0 16,-7 10 1-16,-7 6 1 0,-7 0 0 15,0-1 0-15,0 1-1 16,3-3 1-16,11-7-1 16,11-2 0-16,10-7-1 15,7-3 1 1,25-16-1-16,-7 0 0 15,-4 0 0-15,1 3 0 16,-8 7-1 0,-7 3 0-16,-3 6 1 15,-8 3 0-15,-2 6 0 16,-12 4 1-16,-3 2-1 16,-7 7 1-16,-4 4-1 15,-3 2 1-15,0 0-1 16,0-6 0-16,0 3-5 15,3-9 0-15,4-4-8 16,4-2 1-16,6-7-4 0,8-6 0 16</inkml:trace>
  <inkml:trace contextRef="#ctx0" brushRef="#br0" timeOffset="38963.5536">23470 9467 28 0,'-56'15'14'0,"10"39"-6"15,35-39 22-15,-3 10-27 0,-3 7 1 32,-1 2 2-32,7 1 1 15,4-4-9-15,4-6 0 16,3-9 5-16,7-7 1 16,3-9-2-16,1-15 0 0,3-7-1 15,4-3 0-15,10-4-1 16,4 1 1-16,3-3-1 15,4-1 1-15,-4 7-1 16,-3-3 0-16,-4 6-1 16,-7 10 1-16,-3 2 0 15,-4 4 0-15,-3 6 1 0,-4 6 0 16,-7 7 0-16,-7 2 0 16,-4 4 0-16,-3 6 1 15,3-3-2-15,1-3 1 16,3 0-3-16,3-10 0 0,4-6-4 31,11-6 0-31,6-6-5 16,-2-4 1-16,2-2-5 15,1-10 0-15</inkml:trace>
  <inkml:trace contextRef="#ctx0" brushRef="#br0" timeOffset="39148.0841">23791 9363 27 0,'4'-3'13'0,"-18"31"-5"0,7-18 20 16,-4 5-25-16,1 7 0 15,-1 0 2-15,0 3 0 16,4-3-7-16,4-3 1 0,-1 3 4 16,4-9 0-16,4-4-1 15,3 0 0-15,0-6-3 16,3-3 1-16,5-6-5 16,2-6 0-16,4-4-7 0,4-9 0 15</inkml:trace>
  <inkml:trace contextRef="#ctx0" brushRef="#br0" timeOffset="39565.9286">24261 8865 42 0,'3'12'21'0,"-10"13"-23"0,3-12 35 0,1 9-33 15,-4 6 1-15,-4 19 0 16,-6 6 1-16,-4 4-2 15,-8 9 1-15,1-7 0 16,3-6 0-16,1-6 0 31,-1-3 1-31,11-9-2 16,7-7 1-16,3-6-1 16,4-9 0-16,11-7 0 0,3-9 1 15,0-4-1-15,4-2 0 16,3-7 0-16,4-2 0 15,-4 2-1-15,-4 0 0 0,1 4-1 32,0 5 1-32,-4 1 1 0,-4 9 1 15,1 0 0-15,-4 7 1 16,0-4 0-16,-3 0 0 16,-1 4 1-16,1-1 0 15,-4 1-2-15,0-1 1 0,0 0-6 16,0-2 0-16,0-1-6 15,3-3 1-15,-3-3-6 16,11-3 1-16</inkml:trace>
  <inkml:trace contextRef="#ctx0" brushRef="#br0" timeOffset="39697.4314">24402 9426 23 0,'-7'12'11'0,"0"-5"-8"0,7-4 12 16,-4 3-15-16,0 3 0 15,1 1-10 1,-1-4 1-16,1 0 7 16,-1 1 1-16</inkml:trace>
  <inkml:trace contextRef="#ctx0" brushRef="#br0" timeOffset="39848.6062">24423 9206 29 0,'10'-25'14'0,"8"-6"-18"0,-11 28 27 16,0 0-23-16,0-1 0 16,0 4-4-16,7 7 0 15,-7-1-2-15,4 0 1 0</inkml:trace>
  <inkml:trace contextRef="#ctx0" brushRef="#br0" timeOffset="40383.1621">24500 9413 22 0,'-10'32'11'0,"10"-10"-5"0,0-16 14 15,0 0-17-15,0 0 0 16,0-2 2-16,0-4 0 31,7-4-6-31,0-2 0 16,11-3 4-16,-4-7 1 0,0-3-5 16,3 0 0-16,1 1-4 15,0-1 1-15,3 3-6 16,0 0 1-16,0 1-1 15,0 2 0-15,-3 4 3 16,35 6 7 0,-88 12 0-16,49-3 1 15,-4 4 5-15,1-1 1 16,0-3 2-16,-4 4 0 16,0-4-4-16,3-6 0 0,1 0-2 15,-1-9 1-15,1-1-2 16,3-2 0-16,0-4-1 15,0 0 0-15,-3 4-1 16,-1-4 1-16,-2-3-1 16,-5 1 1-16,-3 2-1 15,-3 6 0-15,-5 7 0 16,-2 13 1-16,-4-1 1 16,0 10 1-16,0 6 1 0,-1 3 1 31,1 0 0-31,4-2 1 15,-1-1-1-15,8-3 1 0,3-4-2 16,3-2 0-16,4-6-2 16,7-4 0-16,7-6-7 15,8-3 0-15,2-4-10 16,15 7 0-16,14-22-1 16,0 0 0-16</inkml:trace>
  <inkml:trace contextRef="#ctx0" brushRef="#br0" timeOffset="41018.2161">25351 8833 31 0,'-4'0'15'0,"11"28"-14"0,-3-24 27 16,3 2-28 0,0 0 1-16,3 0 1 0,1 1 0 15,0-1-2-15,3 0 0 0,0-3-1 16,-4 0 0-16,4 1-5 16,-6-1 0-16,-5 3-4 15,-6 7 0-15</inkml:trace>
  <inkml:trace contextRef="#ctx0" brushRef="#br0" timeOffset="41329.7969">25319 9081 29 0,'-14'22'14'0,"-4"15"-13"15,18-33 24-15,4 2-24 16,3-3 1-16,0 0-1 16,3-6 1-16,4-6-3 15,1 2 1-15,2 1 1 0,-3 3 0 0,0 9-1 16,1 0 1-16,-5 7 0 15,-6 6 0-15,-4 9 1 16,-4 10 0-16,-3-4 1 16,0-2 0-16,-4-1 0 15,4-3 1-15,0 0-2 32,4-6 1-32,-1-3-1 15,1-6 0-15,3-4-1 0,3-6 0 16,4-6-5-16,4-3 0 15,3-7-6-15,0-2 1 16,4-14-5-16,-1-5 1 0</inkml:trace>
  <inkml:trace contextRef="#ctx0" brushRef="#br0" timeOffset="41468.5192">25601 8999 25 0,'14'-3'12'0,"21"6"-5"15,-24 0 19-15,7 1-24 16,-1-1 0-16,5-3 0 15,6-3 1-15,0-4-4 16,4-5 0 15,10-13-7-31,-3 3 0 16</inkml:trace>
  <inkml:trace contextRef="#ctx0" brushRef="#br0" timeOffset="41651.0305">25908 8777 29 0,'-14'25'14'0,"0"22"-6"16,10-35 16-16,1 10-23 0,-8 7 0 0,-3 2 0 15,3 3 0-15,-6 7-3 16,3-3 0-16,3-7-3 16,4-6 1-16,4-9-6 15,6-7 1-15</inkml:trace>
  <inkml:trace contextRef="#ctx0" brushRef="#br0" timeOffset="41814.6463">25968 8877 29 0,'-4'3'14'0,"-13"25"-16"0,13-15 23 15,-3 9-20-15,-3 0 1 16,-1 3-3-16,0 9 1 0,4 1-6 15,-7-4 0-15,-7 1-1 16,0 2 0-16</inkml:trace>
  <inkml:trace contextRef="#ctx0" brushRef="#br0" timeOffset="42684.0502">25640 9222 24 0,'35'-25'12'0,"25"-6"-15"0,-42 21 20 15,3-2-17-15,0 2 1 16,0 1-1-16,-3-1 1 16,-4 7-1-16,0 6 0 15,-7 1 0 1,-3-1 1-16,-4 9-1 0,-4 4 0 0,-6 6 1 31,-5 3 0-31,-6 0-1 16,-3 6 1-16,2 1 1 0,1-10 0 15,4-10 0-15,3-2 1 16,7-10-2-16,7-7 1 16,7-2-1-16,0-7 1 15,3 1-4-15,4-7 1 0,0 3-2 16,4-6 1-16,-4 9-2 16,-3 4 0-16,-4 5 0 15,-11 7 0-15,1 10 2 16,-4 8 0-16,0 11 2 15,-11 2 1-15,0 4 2 16,1-1 0 0,-4 1 1-16,-8 2 0 15,5-2 0-15,2-1 0 0,1-3-1 16,4 1 0-16,3-7-1 16,-1-3 0-16,5-6-1 15,3-7 0-15,3-6-1 16,4-6 0-16,4-3 0 15,3-7 0-15,3-6 0 0,12-3 0 16,6 0 0-16,4 0 0 16,3 4 0-16,0-1 0 15,-3 0 0-15,0 7 0 16,-4-1-1-16,0 4 1 16,-7 2 0-16,-3 7 0 15,-4 0 0-15,-3 3 1 16,-8 1 0-1,-3 2 0-15,-3 0 0 16,-4 0 0-16,-1 4-1 16,-2-1 1-16,-1 1-1 0,-3-4 1 15,-3 0-1-15,2-3 0 16,-2-3-1-16,3-3 1 16,3 0 0-16,4-3 0 15,4-1-1-15,-1 4 1 0,4-3 0 16,0 6 0-16,0 0 1 15,0 0 0-15,0 0 0 16,-4 0 1-16,1 3 1 16,-4 3 1-16,0 4 0 15,0-1 0-15,0 1-1 16,0-1 1-16,7-3-2 0,0 1 1 16,7-4-3-16,10-3 1 31,5-7-6-31,2-2 1 0,4-3-6 15,1-1 0-15,6 0-4 16,0-8 0-16</inkml:trace>
  <inkml:trace contextRef="#ctx0" brushRef="#br0" timeOffset="43085.3599">26448 8927 29 0,'-21'-9'14'0,"31"-1"-12"0,-3 7 22 15,7 0-23-15,4 0 1 16,3 0 0-16,7 0 1 16,1 3-4-16,2-3 0 15,5-1 3-15,-1 4 0 0,-3 0-1 16,-4 0 0-16,-7 0 0 16,-3 4 1-16,-4-1 0 15,-7 0 0-15,0 0-1 16,0 0 1-16,0 0-2 15,0 0 0-15,-3 1-6 16,-1-1 0-16,1 0-6 0,-4 0 1 16</inkml:trace>
  <inkml:trace contextRef="#ctx0" brushRef="#br0" timeOffset="43518.0512">26804 8955 16 0,'-11'-9'8'0,"8"3"-2"0,3 6 5 15,0 0-9 1,0 0 0-16,0 0 2 15,-4 0 1-15,-3 3-5 16,-3 0 1-16,-4 3 3 16,0 1 1-16,-1 2-1 15,-2 4 0-15,-1-1-2 16,1 1 1-16,2-1-7 16,1-2 1-16,4-1-7 0,-1 0 1 15</inkml:trace>
  <inkml:trace contextRef="#ctx0" brushRef="#br0" timeOffset="43751.3596">26564 9153 28 0,'-3'0'14'0,"20"-16"-9"0,-10 10 20 0,4 3-24 15,0-6 0-15,-1-1 1 16,4 7 0-16,-3 0-3 15,-1-3 1-15,4-4 1 16,1 1 0-16,-5 2-3 0,-3 1 1 31,-3 3-4-31,-4 3 0 16,-4 0-3-16,-3 3 0 0,0 0-2 16,-3 4 0-16</inkml:trace>
  <inkml:trace contextRef="#ctx0" brushRef="#br0" timeOffset="44100.0041">26550 9191 24 0,'-18'31'12'0,"1"10"-11"16,13-35 23-16,-3 7-22 0,0 5 1 16,-3 4 1-16,-1 0 0 15,-3 0-5-15,-7 0 0 16,7 0 4-16,3-6 0 16,0 0-1-16,4-7 0 0,4-6-1 15,10-3 1-15,0-6-1 16,7-4 1-16,4-12-1 31,10-3 0-31,4-6 0 16,3-10 0-16,0 7-1 15,8-1 1-15,2 1-1 16,1 9 0-16,-3 12 0 0,-1 1 1 16,-7 5-1-16,-7 7 1 15,-6 10-1-15,-8 2 1 16,-7 7 0-16,-7 3 0 0,-7 3-3 15,-4 0 1-15,-3 3-5 16,-7 1 1-16,-11-7-6 16,4-4 1-16,3-2-3 15,1-3 1-15</inkml:trace>
  <inkml:trace contextRef="#ctx0" brushRef="#br0" timeOffset="44434.3041">26663 9344 16 0,'11'-19'8'0,"10"-2"-2"0,-11 14 13 15,-6 1-16-15,-4 0 0 16,-4 6 2 0,-3 3 1-16,0 3-7 15,0 4 1-15,0-1 4 16,-4 3 0-16,4 1-1 16,4 0 0-16,-1-7-2 15,1 0 1-15,3-3-2 0,3 4 1 16,4-14-1-16,0 1 0 15,1 0 0-15,-1-1 1 16,-4-5-1-16,4 6 0 0,0 2 0 16,-7-2 0-16,0 9 0 15,0 7 0-15,-3-1-1 16,-1 7 1-16,1 0 0 16,-1-4 0-16,-3 1 0 15,0-1 0-15,0-2-4 16,0-1 0-1,-4 0-6-15,1 1 0 16</inkml:trace>
  <inkml:trace contextRef="#ctx0" brushRef="#br0" timeOffset="44635.5631">26268 8971 37 0,'-4'-19'18'0,"25"19"-19"16,-13 0 30-16,-1 7-29 15,0-1 1-15,-4 3-1 0,4 1 1 0,-3 2-5 32,-1 1 0-32,-3 2-6 15,-3 7 0-15</inkml:trace>
  <inkml:trace contextRef="#ctx0" brushRef="#br0" timeOffset="45220.4029">26183 9256 24 0,'-21'13'12'0,"25"3"-7"16,6-13 12-16,1 0-15 15,3 3 1-15,3-3 2 0,1 4 0 16,0-1-7-16,-1-3 1 15,1 0 4-15,0 10 1 16,-4-4-1-16,-4 1 0 0,-6 2-1 16,-4 1 1-16,-7-1-1 15,-4 1 1-15,-3-1-1 0,-4 1 1 16,1-1-1-16,-1-5 0 16,4-1-1-16,0 0 1 15,3-3-1-15,4 0 1 16,0 1-2-16,4-1 1 31,3 0-1-31,3-3 0 16,4 0 0-16,4 0 0 0,3 0 0 15,0 3 0-15,0-3 0 16,4 3 0-16,0-3 0 16,-4 0 1-16,-4 3-1 15,-3 0 0-15,-3 1 1 0,-8 2 0 16,-3 3-1-16,-7 1 1 15,-4-1 0-15,-10 7 1 16,0-4 0-16,0 1 0 0,7 2 0 16,-1 1 1-16,5 3-1 15,3 0 1-15,3 3-1 16,4-3 0-16,7-1-1 31,7 1 1-31,11-3-2 16,10 0 1-16,4-7 0 15,3-6 1-15,4-6-4 16,0-3 1-16,-1-1-6 0,1 1 0 16,0 0-8-16,3 6 1 15,-3 0-5-15,-11-3 1 16</inkml:trace>
  <inkml:trace contextRef="#ctx0" brushRef="#br0" timeOffset="48366.5403">14986 11793 17 0,'4'-9'8'0,"10"31"-1"16,-11-16 9-16,-3 16-15 16,0 13 1-16,-3 15 1 15,-4 6 0-15,-4-2-3 0,-3-1 1 16,3-3 3-16,-3-9 0 16,4-10 0-16,-1-6 1 0,0-12-1 31,8-10 0-31,-1-9-1 0,4-7 0 15,7-18-1-15,8-7 0 0,-1-6-1 16,3-6 0-16,8 3-2 16,0 3 0-16,3 6-6 15,7 1 0-15,0 12-5 0,1 9 0 16</inkml:trace>
  <inkml:trace contextRef="#ctx0" brushRef="#br0" timeOffset="48685.7266">15289 12104 29 0,'4'41'14'0,"31"-41"-9"16,-17-4 22-16,-1-8-26 16,5-7 0-16,-1-12 0 31,7-7 1-31,-7-3-3 16,0 4 1-16,1 2 1 15,-8 1 0-15,-7 9 0 16,-7 6 0-16,-11 13-1 0,-3 6 0 15,-7 12 1-15,-7 13 0 16,-15 19 1-16,-3 6 0 16,-6 4 1-16,9-7 0 0,4-4 1 15,8-5 0-15,9-7-1 16,5-2 0-16,10-10-1 16,3-10 0-16,18-6-4 31,11-9 1-31,7-4-7 15,10-8 1-15,-3-11-7 16,3 4 1-16</inkml:trace>
  <inkml:trace contextRef="#ctx0" brushRef="#br0" timeOffset="49118.1948">15607 12113 31 0,'-28'60'15'0,"-1"-7"-7"15,26-37 20-15,-4 6-26 16,3 3 1-16,1-3 1 0,3-7 1 16,3 1-5-16,4-6 0 15,4-4 4-15,0-9 0 16,3-10-1-16,0-9 1 16,3 0-2-16,8-12 0 0,3-10-1 31,4-13 0-31,-4-12-1 15,1 4 1-15,-5-8-1 16,1 4 0-16,-4 4 0 16,0 2 0-16,-3 16-1 15,-4 9 1-15,-3 10 0 0,-8 12 0 16,1 7 0-16,-1 9 1 16,-3 3 0-16,-3 6 1 15,-1 7 0-15,-3 6 0 16,-4 9-1-16,-3 4 0 15,0 15 0-15,0 7 0 0,-3-1-1 16,-8 7 1-16,4-13-3 16,3-9 0-16,11-4-7 15,7-9 0-15,7-2-7 0,4-8 0 16</inkml:trace>
  <inkml:trace contextRef="#ctx0" brushRef="#br0" timeOffset="51735.0814">17089 12104 24 0,'-25'37'12'0,"-42"23"-6"16,53-44 14-16,-7 6-16 15,-1 3 0-15,-13 0 2 16,14-3 0-16,7-7-8 15,10 1 0-15,8-6 5 16,6-7 1-16,8-6-3 16,7-7 0-16,6-6-1 15,-2-2 1-15,-5 2-1 0,1 0 1 16,-4 4-1 0,-3 2 1-16,-4 1-2 15,0 3 1-15,-3 3 0 16,-4 6 0-16,-7 6-1 15,0 7 1-15,-4 3 0 0,1 2 0 16,-1-2 0-16,-3 0 1 16,4 0-1-16,-1 0 1 15,1 0-6-15,-1-13 0 16,4-3-6-16,0 0 0 0</inkml:trace>
  <inkml:trace contextRef="#ctx0" brushRef="#br0" timeOffset="51951.9488">17173 12295 27 0,'-24'44'13'0,"9"-6"-6"16,12-23 16-16,-1 4-22 16,1 0 1-16,-1 0-1 15,4 0 1-15,0-7-3 16,4-6 1-16,3-9 0 15,3-9 1-15,5-7-7 16,2-6 1-16,1-3-4 16,-1-1 0-16</inkml:trace>
  <inkml:trace contextRef="#ctx0" brushRef="#br0" timeOffset="52304.3039">17417 12010 27 0,'-32'50'13'0,"-10"28"-8"15,35-62 20-15,-4 6-22 16,-3 9 0-16,-4 10 2 16,1-6 1-16,2 5-7 15,1 1 1-15,0-6 4 16,4-4 1-16,3-9-2 16,3-6 0-16,4-7-1 0,4-6 1 15,6-6-2-15,4-6 0 31,4-7-1-31,3 0 1 16,4 4-1-16,3-1 0 16,0 4 0-16,-3-1 0 15,-4 4 0-15,0 0 0 0,0 3 0 16,-7 3 0-16,-3 0 0 16,-4 3 1-16,-3 0-4 15,-4 0 1-15,0 3-5 0,0-3 1 16,0 4-8-16,0-1 1 15</inkml:trace>
  <inkml:trace contextRef="#ctx0" brushRef="#br0" timeOffset="52455.4583">17558 12330 28 0,'-4'9'14'0,"-3"13"-11"15,4-16 18-15,-1 7-22 16,1-1 0-16,-4 4 1 31,-1 3 1-31,1 0-4 16,-3 3 0-16,3-7-5 0,3 13 0 15</inkml:trace>
  <inkml:trace contextRef="#ctx0" brushRef="#br0" timeOffset="52622.0957">17544 12223 34 0,'3'-6'17'0,"4"-13"-21"16,-7 19 30-16,0 0-27 15,0 0 1-15,0 0-9 16,0 0 1-16,4 3 3 16,-1 0 1-16</inkml:trace>
  <inkml:trace contextRef="#ctx0" brushRef="#br0" timeOffset="52950.4899">17593 12339 18 0,'-3'22'9'0,"-12"3"-3"15,15-19 10-15,0 4-13 16,0 2 0-16,-3 1 4 16,-1 2 1-16,1-5-9 15,3-1 1-15,0-6 5 16,3-6 1-16,8-3-3 0,0-7 1 15,-1 1-3-15,1-4 1 16,3 1-2-16,0-1 1 0,0 0-1 16,4 4 0-16,-1-1-1 15,-3 4 1-15,0 2-1 16,1 4 1-16,-5 6 0 31,-3 4 1-31,0 2 0 0,-3 1 0 16,-4-1 0-16,0 3 1 15,-4 7-1-15,1 0 1 16,-1-3-6-16,1-1 1 0,-1 1-9 16,4 6 0-16</inkml:trace>
  <inkml:trace contextRef="#ctx0" brushRef="#br0" timeOffset="53320.7101">17875 12436 28 0,'0'-34'14'0,"43"15"-8"16,-33 9 14-16,8-2-20 15,-1-4 1-15,1 1-1 16,0-4 1-16,-1 0-1 16,-3 3 0-16,-3 4 0 0,-7-1 1 15,-8 1 0-15,-3 9 0 16,-7 3 1-16,-7 6 0 15,0 3 1-15,-1 7 1 16,1 3 1-16,0 3 0 16,7-4 1-16,0 4 0 15,3 3 0-15,4 1 1 0,4-1-2 16,-1 0 0-16,4-3-2 16,4 0 0-16,3 0-2 15,0-7 1-15,7-2-4 16,4-7 1-16,-1-3-9 15,4-3 1-15,0-3-8 16,-3 0 0-16</inkml:trace>
  <inkml:trace contextRef="#ctx0" brushRef="#br0" timeOffset="57577.2543">16468 12167 17 0,'0'-32'8'0,"7"60"3"0,-4-24 1 0,-3 5-11 15,0 3 0-15,0 7 2 16,0 3 0-16,0 0-4 16,7-3 1-16,0-3 2 15,0-4 0-15,0-6 0 16,4-6 0-1,7-18-1 1,3-1 0-16,-3-3 0 16,-1 6 1-16,-3 1-1 0,0 5 0 15,-3 10 0-15,-4 10 0 16,-7 2 0-16,0 7 1 16,-4 0-1-1,1 3 1-15,-1-4-1 0,1-2 1 0,-1-6-1 16,4-4 1-16,0-3-1 31,7-6 0-31,0-3 0 16,4-7 0-16,3-6-1 0,4 4 1 15,-1-4-1-15,1 0 0 16,10 0-1-16,1 7 1 16,-1-4-1-16,-7 10 1 15,0 6 0-15,-3 6 1 16,-8 0-1-16,-3 10 1 15,-7 3 0-15,0 3 1 16,-3 3-6-16,-1 0 1 0,4-6-9 16,0-1 1-16</inkml:trace>
  <inkml:trace contextRef="#ctx0" brushRef="#br0" timeOffset="58296.2722">18535 12088 25 0,'-25'22'12'0,"36"-9"-10"0,-4-13 12 0,0 0-12 31,4-4 0-31,3-8 3 0,3-4 0 0,1-6-5 15,7-3 0-15,-8-6 4 16,-3 0 0 0,-3 2 0-16,-4 4 1 15,-7 0-3-15,-4 9 1 16,-6 4-1-16,-4 2 1 0,-4 10-2 16,-3 7 1-16,3 2-3 15,-6 7 1-15,2 9-6 16,1-6 1-1,11 0-7-15,-1 3 0 0</inkml:trace>
  <inkml:trace contextRef="#ctx0" brushRef="#br0" timeOffset="58775.012">18651 12076 24 0,'-7'22'12'0,"-10"18"-11"16,10-27 12-16,0-1-14 15,-4 4 1-15,0 3 0 0,-3 6 0 16,0-6 0-16,4 0 0 16,-1-7-1-16,4 1 0 0,0-4 0 15,3-3 1-15,1-3-1 16,3-3 0-16,7-3 0 16,0 0 0-16,4-3 1 15,-1-3 0-15,4-1 1 16,0-2 0-16,4 2 0 15,3-5 1-15,-3 2-1 32,-1-3 1-32,-2 4-1 15,-8 5 0-15,-7 11 0 16,-7 2 0-16,-4 3 1 0,-7 10 0 16,-3 3 1-16,-4 3 0 15,-3 3 1-15,0 7 0 0,3 2 0 16,4 1 1-16,3-7-1 15,4-9 0-15,4 0-2 16,3-6 1-16,3 0-1 16,4-13 0-16,11-13-1 0,6-8 0 15,8-4-5-15,7-3 1 16,3-4-6-16,0-5 1 16,1-1-5-16,-1-12 0 31</inkml:trace>
  <inkml:trace contextRef="#ctx0" brushRef="#br0" timeOffset="59510.9904">18905 11891 27 0,'22'-22'13'0,"6"0"-9"0,-25 19 21 0,4-1-24 15,4 4 0-15,7 0 0 16,-4 0 1-16,0 0-3 16,3 7 1-16,-2-4 1 15,-1 6 0-15,-4 4-1 0,-6 2 1 16,-4 14-1-16,-7-1 1 15,-7 3-1-15,-4 1 1 0,0-1-1 16,1 3 1-16,3-8-1 16,-1-5 1-16,1-5-1 15,4-3 0-15,3-10 0 16,0-3 0-16,3-3 0 16,-3-10 0-16,14-3-1 15,-7-2 0-15,7-4-2 16,-3 3 1-1,-1 3 0-15,1 1 0 16,-1-4-1-16,-3 6 1 16,0 4 1-16,-3-1 0 0,-1 1 0 15,-3 6 1-15,4 3 0 16,-8 0 1-16,4 0-1 16,0 0 0-16,3 0 0 15,1 3 0-15,-1 3 0 16,1 7 0-16,-1 2 1 15,-3 7 0-15,0 3 1 0,0 7 1 16,0-4-1-16,0 7 1 16,0-1 1-16,-4 7 0 0,4-4-2 15,0 1 1-15,0 0-1 16,0-4 1-16,4 1-2 16,-1-7 0-16,4-9 0 31,0-4 0-31,7-5-3 15,0-13 1-15,7-7-5 16,4-5 1-16,0-1-5 0,-1-3 0 16,4-3-1-16,11-3 0 15,-4 0 4-15,-3 0 1 16,-4 3 6-16,-7 3 0 16,-3 7 5-16,-11 2 0 0,-7 7 3 15,-7 9 1-15,0 4-3 16,0 5 1-16,-1 4 0 15,1 0 0-15,4 6 0 16,3-3 1-16,3 3-3 16,1 0 1-16,6-3-2 15,4 0 0-15,7-9-4 0,7-1 0 16,8-5-13-16,10-1 0 31,-8-12-2-31,-2-1 1 16</inkml:trace>
  <inkml:trace contextRef="#ctx0" brushRef="#br0" timeOffset="63188.3473">19851 11775 24 0,'-7'-4'12'0,"-7"36"-7"0,10-17 12 16,-10 17-15-1,-4 15 1-15,-6 12 2 0,-5 1 0 16,1 6-6-16,-4 0 0 16,15-7 4-16,6 1 1 15,4-7-2-15,11-9 1 0,6-3-2 16,4-10 0-16,4-9 0 16,3-12 0-16,0-10 0 0,-3-4 0 15,0-8 0-15,-4-1 0 31,-4 7 0-31,1-3 0 16,-4-1 0-16,-3 4 0 0,-4 0 0 16,0 6 1-16,0 0-1 15,0-7 1-15,3 1-1 16,1 0 0-16,3 0 0 16,0-1 0-16,3 1-1 15,4 0 0-15,1 3 0 0,-1 0 0 16,0 3 0-16,0 3 1 15,0 0-1-15,0 0 1 16,-3 3 1-16,-4-3 0 16,0 4-1-16,-4-4 1 0,1 0 0 15,-4 0 0-15,0 6-1 32,0-2 1-32,-4 8-1 15,1 1 0-15,-1-3 0 16,1-1 1-16,-1-2-7 15,1 5 1-15,3-2-6 16,0-4 0-16,7 4-6 0,3-7 1 16</inkml:trace>
  <inkml:trace contextRef="#ctx0" brushRef="#br0" timeOffset="63634.3041">20246 12361 28 0,'-49'3'14'0,"-4"13"-8"16,39-13 19-16,-1 6-23 16,-2 7 0-16,-1 9 2 15,0 3 1-15,4 1-6 16,4 2 0-16,3-6 4 15,3-3 0-15,4-6-2 16,4-10 1-16,3 0-1 16,3-9 0-16,12-10 0 15,2-5 0-15,4-7 0 0,1-7 1 16,-1 7-2-16,0 3 0 16,-3 0 0-16,-4 7 0 15,-7 5 0-15,-3 7 0 16,-8 3-1-16,-3 13 0 0,-3 8 1 15,-1 8 0-15,-3 2 1 16,-4 7 0-16,-3-7 0 16,4 0 1-16,3-6-5 31,3-3 1-31,1-12-6 16,6-10 1-16,4-10-6 15,4-2 1-15</inkml:trace>
  <inkml:trace contextRef="#ctx0" brushRef="#br0" timeOffset="63786.7393">20384 12283 33 0,'17'-19'16'0,"1"6"-14"0,-11 10 26 15,0 3-27-15,7 0 1 16,-3-3 1-16,3-3 0 16,0-1-4-16,0-2 1 0,4-10-3 15,-1 3 0-15,-3-5-8 0,-3 5 1 16</inkml:trace>
  <inkml:trace contextRef="#ctx0" brushRef="#br0" timeOffset="63966.4788">20539 12016 30 0,'-21'38'15'0,"3"43"-10"0,11-62 20 0,-4 9-25 15,-3 13 1-15,0-7 0 16,0 10 1-16,0 0-4 15,3-3 1-15,4-6-4 16,4-1 0-16,3-12-5 31,7-9 1-31</inkml:trace>
  <inkml:trace contextRef="#ctx0" brushRef="#br0" timeOffset="64254.774">20549 12395 26 0,'7'-3'13'0,"11"-9"-12"0,-11 5 19 0,0 1-18 15,4-6 0-15,-4-1 0 16,0-3 1-16,3 1-4 16,-6-1 0-16,-4 4 2 15,-4 2 1 1,-3 7-1-16,-7 6 1 16,-3 7 0-16,-1 8 1 15,-3 1 1-15,3 9 0 0,0 4 1 16,8 2 0-16,3 1-1 15,0-1 1-15,3-2-2 16,4-7 0-16,4-3-1 16,3-10 0-16,3-6-5 15,5-9 0-15,2-6-8 0,1-7 1 16,7-6-5-16,6-9 1 16</inkml:trace>
  <inkml:trace contextRef="#ctx0" brushRef="#br0" timeOffset="64556.0447">20705 12442 36 0,'-8'22'18'0,"8"-15"-22"15,4-7 32-15,3-10-28 16,4 1 1-16,3-4-1 16,0 1 1-1,0-1-2-15,4 1 1 16,-1 2 0-16,-3 7 1 15,-3 3-1-15,0 10 1 0,-4 5 0 16,-7 10 1-16,0 4 0 16,0-1 1-16,3-6 0 15,1 0 1-15,3-4-1 16,0-8 1-16,3-7-1 16,1-3 0-16,0-9-1 15,-1-10 0-15,1 0-6 0,3-9 1 16,3 9-9-16,1 0 0 15,7 0-3-15,-4 1 1 16</inkml:trace>
  <inkml:trace contextRef="#ctx0" brushRef="#br0" timeOffset="64937.6384">21160 12345 38 0,'-14'16'19'0,"-18"15"-20"15,21-18 37-15,-3 12-31 16,0 6 0-16,0 4 1 16,0-1 1-16,3-9-10 0,4 0 1 15,4-6 5-15,3-6 1 16,3-4-3-16,4-9 1 0,4-3-1 16,3-13 0-16,0 1-1 15,0-7 0-15,0 0-2 16,0-6 0-16,-3-1-1 15,-1 7 0-15,-2 4-1 16,-1 5 1-16,0 4 0 16,-4 2 1-1,-3 14 1-15,0-1 1 16,0 3 1-16,0 1 1 16,0 2-1-16,0-2 1 15,4 2 0-15,-1-9 0 0,8 1-3 16,3-11 1-16,4 1-8 15,-1-3 1-15,1 2-7 16,3-5 1-16</inkml:trace>
  <inkml:trace contextRef="#ctx0" brushRef="#br0" timeOffset="65088.816">21329 12408 39 0,'-4'9'19'0,"4"13"-17"0,0-12 31 15,4 2-34-15,3 1 1 0,0-1 1 16,4-2 0-1,-1-4-2-15,4-3 0 0,0-3-6 16,4-3 0-16,-4-3-4 31,11-7 0-31</inkml:trace>
  <inkml:trace contextRef="#ctx0" brushRef="#br0" timeOffset="65254.5373">21579 12439 34 0,'-17'16'17'0,"-1"40"-10"0,11-40 27 16,-4 6-30-16,-6 9 0 16,-15 10 1-16,-14 0 1 15,-10 3-8-15,6-3 0 0,8-10-3 16,10-6 1-16,11-3-10 16,11-16 1-16</inkml:trace>
  <inkml:trace contextRef="#ctx0" brushRef="#br0" timeOffset="65975.2481">22239 11765 29 0,'4'-16'14'0,"10"13"-4"0,-11 3 14 0,-3 3-22 16,-3 7 1-16,-1 6 1 16,-6-1 1-16,-4 7-5 15,-4 10 0-15,-3 8 3 16,-7 7 1-16,-1 0-2 15,1 4 1 1,-7-11-2-16,-1-2 1 16,1 0-8-16,7-4 1 0,7-6-8 15,7 1 0-15</inkml:trace>
  <inkml:trace contextRef="#ctx0" brushRef="#br0" timeOffset="67067.9793">21929 11831 28 0,'0'3'14'0,"17"-3"-6"0,-13 6 14 16,6 4-21 0,-3 9 1-16,4-1 0 15,0 11 0-15,-4-4-3 0,3-6 1 16,1-1 1-16,-1 1 0 15,1-9-7-15,3-4 0 0,4-3-4 16,-1-3 1-16</inkml:trace>
  <inkml:trace contextRef="#ctx0" brushRef="#br0" timeOffset="67518.7388">22257 11784 16 0,'7'-6'8'0,"-4"9"0"16,1 0 7-16,-1 3-13 16,1 4 1-16,3-1 3 15,0 10 0-15,-3 6-6 0,-8 6 0 16,0 13 5-16,-3-6 0 15,-3 6-2-15,-4-4 1 16,0-2-2-16,-4 3 1 16,0 0-2-16,-3 3 1 0,0-7-1 15,0-5 1-15,0-1-5 16,0 0 1-16,3-9-6 16,4 0 0-16,3-6-4 15,11-13 1-15</inkml:trace>
  <inkml:trace contextRef="#ctx0" brushRef="#br0" timeOffset="67753.114">22172 12192 27 0,'0'0'13'0,"4"25"-10"15,-4-16 21-15,0 10-23 16,-4 9 1-16,1 0 0 15,-1 10 0-15,1 3-3 16,-1 3 1-16,0-4 2 0,1 1 0 16,3 0-4-16,0-7 1 15,0 1-8-15,-4-7 0 16,8-6-1-16,-1-6 1 16</inkml:trace>
  <inkml:trace contextRef="#ctx0" brushRef="#br0" timeOffset="67938.8632">22236 12339 36 0,'-7'6'18'16,"14"10"-22"-16,-4-10 37 0,1-3-33 16,3 4 0-16,0-1 1 15,7 0 0-15,3 0-1 16,1 1 0-16,3-4-5 15,0-3 0-15,4 3-6 16,3-6 1-16</inkml:trace>
  <inkml:trace contextRef="#ctx0" brushRef="#br0" timeOffset="68389.0726">22610 12003 34 0,'-22'47'17'0,"15"29"-20"15,4-61 27-15,-1 7-24 32,1 7 1-32,-1 2-1 15,1-3 1-15,-4 4-1 16,0-11 1-16,-1 1 0 15,5-9 0-15,-1-4-1 0,4-2 1 16,0-7-1-16,4-10 1 16,3-9-1-16,0-6 0 15,4-12-1-15,3-13 1 0,3-13-1 16,1 0 1-16,0 10 0 16,-1 9 1-16,1 9 0 15,0 10 0-15,-4 13 1 0,0 12 0 16,-4 6 0-16,1 7 0 15,-4 9-1-15,0 6 1 32,-3 0 0-32,-4 6 0 15,-4 1-1-15,1-1 1 0,-4 4-4 16,-4 0 0-16,0-1-7 16,-3-2 0-16,4-7-3 15,-1 3 0-15</inkml:trace>
  <inkml:trace contextRef="#ctx0" brushRef="#br0" timeOffset="68816.1161">22617 12223 21 0,'14'-3'10'0,"14"-3"-12"16,-21 6 14-16,4 0-12 15,-1 0 0-15,1 0 2 16,-4 0 0-16,-4 6-2 15,-6 3 0-15,-4 4 2 16,0 6 0-16,-4 3 0 31,1-4 0-31,-1 1 0 16,0-3 1-16,4-7-1 16,4 1 0-16,3-4-1 0,0-3 1 15,0-3-1-15,0 0 0 16,3-6-1-16,4 0 1 0,-3 2 0 15,-4 4 0-15,0 7 1 16,0-1 0-16,-4 10 1 16,1 2 0-16,-1 4 0 15,1 7 0-15,-1-1 0 16,1-3 0-16,3 0-1 0,3-9 1 16,4-1-2-16,4-12 0 15,3-9-10-15,4 0 1 16,3-7-5-16,-4-5 1 31</inkml:trace>
  <inkml:trace contextRef="#ctx0" brushRef="#br0" timeOffset="69371.1275">23015 11950 34 0,'4'-3'17'0,"27"34"-15"15,-20-24 27-15,3 8-29 31,-3-2 1-31,3 3 0 16,-4-4 0-16,5 1-1 16,-1-7 0-16,0-3-1 0,3-9 1 15,1-7-8-15,0 1 1 16,3-4-4-16,0-9 1 16</inkml:trace>
  <inkml:trace contextRef="#ctx0" brushRef="#br0" timeOffset="69558.7639">23372 11724 24 0,'-8'4'12'0,"-9"33"-4"0,10-24 18 0,-7 15-23 16,-8 19 0-16,-2 16 2 15,-8-1 1-15,-3 4-8 16,-8 6 1-16,-6 4 4 16,-11 5 0-16,4 1-2 15,3-4 1-15,3-6-4 0,12-6 0 0,6-13-5 31,7-9 0-31,11-9-5 16,10-13 1-16</inkml:trace>
  <inkml:trace contextRef="#ctx0" brushRef="#br0" timeOffset="69976.8068">23086 12207 29 0,'32'-12'14'0,"3"5"-13"0,-25 4 23 0,5 0-23 15,6-3 0-15,3 6 1 16,5-6 0-16,-5-1-2 16,-3 11 0-16,1-1 2 15,-8 6 0-15,-4 0-1 16,-6 7 1-16,-4 12 0 16,-7 1 0-16,-4-1-1 15,-3 3 0-15,-4 4 0 0,1-1 0 31,-1-2 0-31,1-11 0 16,2 1-1-16,1-12 1 16,4-10-1-16,3-6 0 15,7-1-1-15,7-5 1 0,3 2-1 16,4 1 0-16,1 3 0 16,-1-1 0-16,3 7 1 15,-3 7 0-15,-3 2 0 16,-4 7 0-16,-3 3 0 15,-4 6 1-15,-4 3-2 16,0 0 0-16,-3 0-4 16,0-6 1-16,-3 0-7 0,-1 0 0 15,1-6 0-15,3-4 0 16</inkml:trace>
  <inkml:trace contextRef="#ctx0" brushRef="#br0" timeOffset="70325.0442">23142 12502 25 0,'-10'-6'12'0,"3"3"-14"16,3 3 24-16,-7 6-18 16,1 6 0-16,-4 4 3 15,3-3 0-15,1-4-9 16,3-3 1-1,3 1 5-15,4-4 0 16,4 0-2-16,6-6 1 0,4-4-2 16,0-2 0-16,0 0-1 15,4-4 1-15,0 1-1 0,3-4 1 16,0 3-1-16,-3 1 0 16,-1 9 0-16,-3-4 0 15,-3 7 1-15,-4 0 0 16,0 4 0-16,-3-4 0 15,-1 6-4 1,4-3 1-16,0 3-10 16,4-6 1-16</inkml:trace>
  <inkml:trace contextRef="#ctx0" brushRef="#br0" timeOffset="73383.8374">23915 12201 29 0,'10'-16'14'0,"43"16"-7"0,-35-6 14 0,3 3-20 16,4-3 0-16,3-1 0 15,0-2 1-15,-3-7-3 16,-4 1 1 0,-3-4 1-16,-4-6 1 15,-4 6-1-15,-2 3 0 16,-19 1 0-16,-10 2 0 0,-4 7 0 16,-10 6 0-1,-1 3 0-15,1 13 1 16,0 9 1-16,3 6 0 0,-3 0 1 15,7 4 0-15,3 2-1 16,7 1 0-16,4-3-1 16,7-7 1-16,4 0-1 15,6-6 0-15,4-3-5 16,4-10 1-16,3-3-6 0,14-9 1 16,4-6-7-16,10-7 0 15</inkml:trace>
  <inkml:trace contextRef="#ctx0" brushRef="#br0" timeOffset="73700.6788">24204 12286 28 0,'-14'37'14'0,"-21"-2"-6"16,31-29 17-16,1 0-21 16,-1 1 0-16,4-7 1 31,4-7 0-31,6-8-7 15,4-7 1-15,4-3 3 16,0 0 1-16,3-4-3 0,3 1 1 16,1-3-1-16,3 6 0 15,-3 9 0-15,-4 7 0 16,0 9 0-16,-3 3 0 0,-4 6 1 16,-7 4 1-16,-7 5-1 15,-3 8 1-15,-1-1 0 0,-3 0 1 16,0-3-7-16,4-4 1 31,-1-2-7-31,0-3 0 16,4-7-4-16,8-9 1 15</inkml:trace>
  <inkml:trace contextRef="#ctx0" brushRef="#br0" timeOffset="74095.8685">24476 12223 31 0,'0'9'15'0,"-18"42"-10"16,11-33 27-16,-4 7-29 0,4 10 1 0,-3 9 4 15,3 3 0-15,3-6-9 32,4-1 0-32,0-5 6 15,7-13 0-15,0-6-2 16,4-13 1-16,14-13-2 16,6-15 0-16,5-12-1 0,2-10 1 15,5-7-1-15,-4-5 0 16,-4-17 0-16,-3-21 1 15,-4 0-2-15,0-3 1 16,-3 12-1 0,-4 9 0-16,-3 17-1 0,-4 18 1 15,-4 9-1-15,-3 16 1 16,-7 13 0-16,-3 9 0 16,-4 16 2-16,-4 13 0 15,-3 24 0-15,-4 19 1 0,-10 10-1 16,-4 0 0-16,1-1 0 15,2 1 0-15,12 0-6 16,10-16 0-16,17-19-12 16,19-13 0-16,6-24-3 15,0-7 1-15</inkml:trace>
  <inkml:trace contextRef="#ctx0" brushRef="#br0" timeOffset="74649.5956">25372 12188 22 0,'-18'35'11'0,"11"6"-3"0,4-26 10 0,-1 14-16 15,0 11 0-15,-10 11 1 0,-3 5 0 16,-4 13-4-16,-4-9 0 16,-3-4 3-16,-1-3 0 15,-6-2-1-15,7-8 0 16,3-8-3-16,8-10 1 0,2-12-5 16,8-13 1-16,11-13-4 15,7-12 0-15</inkml:trace>
  <inkml:trace contextRef="#ctx0" brushRef="#br0" timeOffset="74831.9393">25375 12292 14 0,'21'-22'7'0,"-3"25"3"0,-14 0 6 15,-1 7-13-15,1 5 0 16,-4 10 3-16,0 4 0 16,-4 8-7-16,1 4 0 31,-8 3 5-31,0 6 0 15,1-9-2-15,-1-3 1 16,4-7-4-16,0-6 0 0,4-9-9 16,6-10 1-16</inkml:trace>
  <inkml:trace contextRef="#ctx0" brushRef="#br0" timeOffset="75149.959">25552 12546 31 0,'0'12'15'0,"14"1"-12"0,-4-13 22 15,8 0-24-15,7-3 0 0,3-3 1 32,0-7 0-32,0-6-2 15,1 0 0-15,-1-6 2 16,-11 3 1-16,-2 0 0 0,-8 4 1 15,-4-1-1-15,-6 3 1 16,-8 4-1-16,-7-1 1 0,-6 4-2 16,-12 2 1-16,5 7-2 15,-1 4 0-15,4 2-1 16,-1 0 1-16,8 3-7 16,7-2 1-16,7-1-9 15,4 0 0-15</inkml:trace>
  <inkml:trace contextRef="#ctx0" brushRef="#br0" timeOffset="75332.3259">25972 12267 26 0,'-25'9'13'0,"14"26"-3"0,8-23 10 0,-4 4-20 16,0 3 0-16,0 12-1 15,-1-3 1-15,1 1-7 0,4-4 1 16,3 0-3-16,3 0 1 16</inkml:trace>
  <inkml:trace contextRef="#ctx0" brushRef="#br0" timeOffset="75480.7953">25947 12047 34 0,'-7'-31'17'0,"10"9"-24"0,-3 22 33 0,0 0-28 16,7 3 1-16,4 3-17 15,-4 7 1-15</inkml:trace>
  <inkml:trace contextRef="#ctx0" brushRef="#br0" timeOffset="75801.4219">26017 12389 31 0,'-14'13'15'0,"4"24"-9"0,10-37 23 0,0 3-28 16,0-6 1-16,0-6 1 16,3-4 0-16,4-2-4 15,4-4 1-15,3 0 1 16,4 0 1-16,-1 0-2 15,4 4 1-15,4 2-1 16,3 4 1-16,-3 6-1 16,0 3 1-16,-4 6 0 15,-3 3 1-15,-1 4-1 16,-6-1 1-16,-1 7 0 16,-6 3 0-16,-4 6-1 15,-4 4 1-15,-6-1-2 16,-11 7 0-16,-1 3-7 0,1-7 0 15,7-9-7-15,-4-9 1 16</inkml:trace>
  <inkml:trace contextRef="#ctx0" brushRef="#br0" timeOffset="76017.2827">26317 12220 39 0,'25'-3'19'0,"-18"-7"-14"16,-3 10 29-16,3 7-32 15,3-7 1-15,1 3 0 0,-1-3 1 16,1 0-5-16,3 0 0 16,0-10 3-16,4 1 0 15,3-1-5-15,-3-5 1 16,3-1-6-16,-4 4 0 16,1 2-6-1,-4 1 1-15</inkml:trace>
  <inkml:trace contextRef="#ctx0" brushRef="#br0" timeOffset="76349.5293">26501 11853 42 0,'-11'3'21'0,"11"-6"-21"0,0 6 36 15,0 10-32-15,0 12 0 16,-3 6 1-16,-1 7 1 15,-3 9-7-15,0-3 0 16,-4 3 5 0,-3 6 1-16,7-3-2 15,-3 7 1-15,-1 2-1 0,4-6 0 16,7-5 0-16,0-8 0 16,3-8-1-16,1-4 1 15,3-12-2-15,0-7 1 16,4-9-1-16,-1-13 1 0,8-5-2 15,0-14 1-15,-1 4-6 16,4-3 1-16,1-4-13 16,2 7 0-16,-6 3-2 15,17-3 0-15</inkml:trace>
  <inkml:trace contextRef="#ctx0" brushRef="#br0" timeOffset="77116.3145">27153 12361 34 0,'0'9'17'0,"4"35"-13"0,-4-31 25 0,0 15-27 16,-4 3 1-16,1 13 2 15,-4 0 1-15,-7-3-7 16,0-3 0-16,-4-1 4 16,0-2 1-16,1-4-5 0,2-3 0 15,1-6-12 1,11-3 0-16</inkml:trace>
  <inkml:trace contextRef="#ctx0" brushRef="#br0" timeOffset="79516.903">28000 11837 22 0,'-14'-3'11'0,"14"6"-6"0,-4 4 11 16,-6 2-14-16,-11 7 0 0,-1 2 3 15,-6 11 1-15,0-1-6 16,3 0 0-16,4-6 4 16,7-9 1-16,3-1-1 15,4-2 0-15,4-4-2 16,3-3 1-16,14-3 0 15,4 0 0 1,3 0-1-16,0-6 0 16,4-1-1-16,6 1 1 15,1-3-2-15,-4-1 0 16,-6-2-5-16,-1-1 1 0,-4 1-4 16,-3-1 0-16,-3 4-5 15,-4-1 0-15</inkml:trace>
  <inkml:trace contextRef="#ctx0" brushRef="#br0" timeOffset="79883.7608">28039 11909 21 0,'-25'16'10'0,"0"19"-6"0,18-23 13 16,0 4-16-16,-3 6 0 0,-1 0 0 15,1 6 1-15,2 3-3 16,-2-6 1-16,3 0 1 16,0-3 0-16,3-3-1 15,8-3 0-15,-1 0-2 16,8-10 0-16,-1-3-3 15,5-3 0-15,-1 0-2 32,-4-3 0-32,-3 0 1 15,71 31 6 1,-166-59 0-16,70 31 1 16,0 3 6-16,-10 3 0 15,4 0 3-15,-1 4 0 16,4-1-3-16,3-3 1 0,4 1-2 15,7-4 0-15,3 0-3 16,1-6 0-16,13 0-1 16,8-4 0-16,7 1-5 0,7 0 1 15,3-4-8-15,0 7 1 16,7-3-3-16,-6-3 1 16</inkml:trace>
  <inkml:trace contextRef="#ctx0" brushRef="#br0" timeOffset="80249.7222">27908 12283 23 0,'-17'0'11'0,"27"-7"-13"16,-3 7 17-16,4 0-15 16,3 0 0-16,0 0 0 31,11 3 1-31,-8 1-2 15,-2-1 1-15,-5 3 0 0,-3 3 1 16,-7 1 0-16,0 2 0 16,-7 1 0-16,0 6 1 15,0-4 0-15,3-2 0 16,1 3-1-16,3-7 1 16,3 0-1-16,5-2 1 0,-1-4-1 15,0 0 0-15,0 3 0 0,0 0 0 16,0 7 1-16,-4 0 0 15,-3-1-1-15,-3 4 1 32,-4 3-1-32,0-7 1 15,3-2-2-15,1-4 1 16,-4-3-5-16,0 0 0 0,3-9-6 16,0-4 1-16</inkml:trace>
  <inkml:trace contextRef="#ctx0" brushRef="#br0" timeOffset="80385.2162">27965 12389 24 0,'-11'13'12'0,"-3"15"-7"0,7-22 16 16,-4 10-19-16,-3 0 1 15,-3-1 0-15,-1-5 0 16,0 2-7-16,4 1 0 16,-3-10-4-16,-1 0 1 15</inkml:trace>
  <inkml:trace contextRef="#ctx0" brushRef="#br0" timeOffset="80579.0689">27608 12044 42 0,'-21'19'21'0,"18"0"-24"0,3-16 37 16,0 6-34-16,0 1 1 15,0-1-3-15,7 1 0 16,-4-1-6-16,4 4 0 16,0 2-4-16,0 1 1 0</inkml:trace>
  <inkml:trace contextRef="#ctx0" brushRef="#br0" timeOffset="81082.9082">27531 12270 24 0,'-14'13'12'0,"14"2"-7"15,3-9 17-15,1 1-19 0,3 2 0 16,3 1 1-16,1-1 0 16,3 0-6-16,0 1 1 15,0-4 4 1,0 3 1-16,-3-2-1 16,-4-1 0-16,-3 0 0 15,-1 4 1-15,-3-1-1 0,-3 1 0 16,-1 2-1-16,-3 4 0 15,0-4-2-15,0 1 1 16,3-4-1-16,1-2 1 16,3-1-2-16,0-6 1 0,7-3 0 15,3-4 0-15,1 4 0 16,0 0 0-16,3 3 0 16,0-3 0-16,-4 6 0 15,1 0 0-15,0 7 0 16,-4-1 0-16,-7 10 0 0,-4 0 0 31,-3 3 1-31,-4 6 0 16,-3 3 1-16,0 1 0 15,-3-4 1-15,3 0 0 0,-1-3 0 16,5-3 1-16,3-3-1 16,7-7 0-16,7-5-1 15,7-7 1-15,11-7-2 16,3-2 0-16,18-10-5 15,7-3 0-15,14-9-8 0,-4-4 0 16,8-9-5-16,-11 4 0 16</inkml:trace>
  <inkml:trace contextRef="#ctx0" brushRef="#br0" timeOffset="81259.8908">28543 12119 47 0,'-14'10'23'0,"49"-1"-24"0,-24-9 40 0,3 0-38 16,0 0 0-16,7-3 0 16,1-3 1-16,2-10-6 31,1 1 1-31,3-1-5 0,-3-6 1 16,0 0-7-16,-4 3 1 15</inkml:trace>
  <inkml:trace contextRef="#ctx0" brushRef="#br0" timeOffset="81449.5984">28773 11931 41 0,'-7'51'20'0,"-15"21"-15"0,15-44 34 0,-7 3-38 16,-3 10 1-16,-1 6 0 15,-7 13 1-15,4-4-4 16,-4 0 1-16,1-5-2 15,-1-7 1-15,0-7-9 16,4-2 1-16,7-17-5 16,0-8 0-16</inkml:trace>
  <inkml:trace contextRef="#ctx0" brushRef="#br0" timeOffset="81618.5069">28501 12326 54 0,'3'7'27'0,"5"21"-31"15,-8-22 51-15,7 4-46 16,0-1 0-16,0 0 0 0,3 1 1 16,8-7-7-1,-4-6 0-15,0-3-8 0,0-1 1 16,4 1-4-16,-4-7 1 16</inkml:trace>
  <inkml:trace contextRef="#ctx0" brushRef="#br0" timeOffset="81796.6787">28363 11916 53 0,'-53'-7'26'0,"43"23"-37"0,6-10 52 16,4 4-40-16,0 2 0 31,0 4-5-31,4 3 1 0,3 3-3 16,0 6 0-16,4 0-8 15,6 0 1-15</inkml:trace>
  <inkml:trace contextRef="#ctx0" brushRef="#br0" timeOffset="82301.2974">28325 12295 32 0,'-15'3'16'0,"8"0"-10"15,7-3 23-15,0 0-28 0,0 3 1 16,0 1 0-16,4 2 0 15,3 0-3-15,0 0 0 16,-3 4 2 0,3-1 1-16,-4 1-2 0,1 2 1 15,-1 4-1-15,-3 0 1 16,0-1-1-16,0 1 1 16,0-4-1-16,0 1 0 15,0-4 0-15,0-2 1 16,7-4-1-16,7-3 0 15,4 0 0-15,0-3 0 0,3 3 0 16,0-10 0-16,0 13 0 16,-7-9 0-16,-3 12 0 15,-11 7 0-15,-4 6 1 0,-6 3 1 16,-15 3-1-16,-3 0 1 31,-11 13 2-31,0-4 1 16,4-6 1-1,7-3 0-15,3-3 0 16,4-3 0-16,3-3-1 16,11-4 1-16,4-2-3 15,10-4 0-15,7-3-2 16,7-6 1-16,18 0-2 16,10-3 0-16,8-7 0 0,-1-3 0 15,8-9-6-15,-1 3 1 16,4 0-10-16,14 4 0 15,18-1-5-15,-4-3 1 0</inkml:trace>
  <inkml:trace contextRef="#ctx0" brushRef="#br0" timeOffset="82527.3008">29185 12088 63 0,'-123'31'31'0,"133"-24"-46"16,-10-7 61-16,7-3-46 15,8 3 1 1,2-10-1-16,8 1 1 16,0-7-7-16,3-3 1 0,0-3-8 15,0-3 0-15,-3 0-3 16,-7-3 1-16</inkml:trace>
  <inkml:trace contextRef="#ctx0" brushRef="#br0" timeOffset="82716.8742">29323 11925 48 0,'-21'53'24'0,"-18"60"-24"16,25-85 48-16,-4 13-47 0,-3 6 0 15,-7 25 0-15,0 1 0 16,3-4-2-16,4 3 1 15,7-7-3-15,10-11 1 0,4-7-7 16,7-10 1-16,7-11-7 16,4-8 0-16</inkml:trace>
  <inkml:trace contextRef="#ctx0" brushRef="#br0" timeOffset="83019.4723">29326 12364 48 0,'-28'13'24'0,"0"27"-25"16,28-30 41-16,-4 5-40 16,4 4 1-16,4 0 0 15,3-6 0-15,4-1-2 16,3-2 1-16,7-10 1 16,-3-10 0-16,13 4-1 15,-2 0 1 1,6 3-1-16,-3-1 0 0,-4 4 0 15,-4 0 0-15,-6 7 0 16,-7 2 0-16,-1 7 0 16,1-1 1-16,-4 1 0 15,-7 3 0-15,-7-3-2 16,7-4 1-16,0-2-7 16,0-1 0-16,0-6-8 15,14 0 1-15</inkml:trace>
  <inkml:trace contextRef="#ctx0" brushRef="#br0" timeOffset="83351.8755">29697 12515 40 0,'-28'12'20'0,"6"23"-10"0,15-26 28 0,0 4-36 16,-7-4 0-16,11 4 2 15,-4-4 0-15,0 0-5 16,3-6 0-16,4-3 3 15,7-6 1-15,-3-6-2 16,17-1 1-16,0-6-2 16,-3 0 1-16,3-6-2 15,0 7 0-15,-3-1 0 16,-1 9 0 0,1 4 0-16,-4 0 0 15,-3 9 0-15,-4 6 0 16,-4 1 1-16,-3 5 0 15,-3-2 0-15,-4 3 1 0,3 2-2 16,-3 1 1-16,0 0-7 16,3-6 1-16,1-1-9 0,3-6 1 15</inkml:trace>
  <inkml:trace contextRef="#ctx0" brushRef="#br0" timeOffset="83685.6767">29887 12480 42 0,'-10'13'21'0,"-18"24"-15"16,24-30 30-16,-3-1-34 15,-4 0 0-15,11 0 1 16,-3 1 0-16,3-7-4 16,0 0 0-16,3-7 2 15,8 1 1-15,0-3-2 16,6-1 1-16,1-2-1 15,3-4 0-15,4 7 0 16,3 2 0-16,0 1 0 16,-7 0 0-16,0 9 0 15,-3 3 0-15,-7 4-1 0,-4 2 1 16,-4 7 0-16,-13-6 1 16,6 2-1-16,-10 1 0 31,0-4-5-31,-4 4 1 15,8 0-10-15,6-1 1 0,-3-2-2 16,4-7 1-16</inkml:trace>
  <inkml:trace contextRef="#ctx0" brushRef="#br0" timeOffset="83969.198">30155 12565 24 0,'11'-28'12'0,"10"6"-15"16,-14 9 19-16,0 4-16 15,-3-1 0-15,-1 4 0 0,1-3 0 16,-8-1 1-16,-6 4 0 0,-4 6 2 16,-4 9 1-16,-7 4 3 15,-10 3 1-15,7 5 2 16,3 1 1-16,-3 0 0 31,7 3 0-31,0 4-2 16,-4-1 0-16,14-6-4 15,1 0 0-15,10-3-3 0,7-7 0 16,-4-2-4-16,8-7 0 16,17-3-7-16,-7-3 0 15,11-4-10-15,-4-2 1 0</inkml:trace>
  <inkml:trace contextRef="#ctx0" brushRef="#br0" timeOffset="84194.1162">30487 12035 53 0,'-21'-13'26'0,"7"32"-25"15,7-10 41-15,-7 13-40 16,-4 7 1-16,0 5 0 0,1 7 0 16,-4 9-4-16,10 3 0 15,-3 7 2-15,3 3 1 0,1-4-6 16,-4 4 1-16,-1-7-9 15,1-5 1-15,-7-1-6 16,0-9 0-16</inkml:trace>
  <inkml:trace contextRef="#ctx0" brushRef="#br0" timeOffset="90490.099">20824 14305 26 0,'-21'35'13'0,"4"27"-10"0,6-43 13 16,-3 9-16-16,-4 7 1 0,-3-4 1 16,-4 13 1-16,4 13-3 15,0-4 0-15,4 0 1 16,-1-12 1-16,7-7-1 16,1-8 0-16,3-17-2 15,3-18 0-15,4-17-1 16,0-2 1-16,4-6-1 0,3-7 1 15,7 0-1-15,14 0 1 0,4 1 2 16,3 11 1-16,4 1 0 16,0 9 0-16,-4 7 1 15,0 2 0-15,-3 7 1 32,-4 10 1-32,0 5-2 15,-10 7 0-15,-4 6 0 0,-3-3 0 0,-4 9 0 16,-7 7 0-16,0 0-1 15,-4-1 0-15,-3-2-4 16,0-1 0-16,-3-6-4 16,-1-2 0-16,-10-11-2 15,0-9 0 1,-4-2 0-16,4-11 0 16,3-2 2-16,4-4 1 15,3 4 3-15,8-4 1 16,3 4 1-16,3-3 0 0,5 5 0 15,-1-2 0-15,0 9 1 16,3-3 1-16,1 0 0 16,-4 3 1-16,0-4 1 15,0 8 0-15,-3 2-1 16,-8 0 1-16,0 0-1 0,1 1 0 16,-1-7-1-16,-3 3 0 15,4-6-1-15,-4-4 0 16,0-2-1-16,0-4 0 15,0 1 0-15,0 2 0 0,-1 10 0 32,1 7 1-32,-3 12 0 0,-1 9 1 0,1 6 1 15,-4 7 0-15,3 12 2 16,-3 1 0-16,3-7 0 16,4 6 1-16,7 3-1 31,4 1 1-31,3-1-2 15,7-9 0-15,4-12-2 16,3-13 0-16,7-16-1 0,0-12 0 0,0-16-6 16,4 0 0-16,7-6-9 15,3-7 0-15,-6 4-2 16,16-10 0-16</inkml:trace>
  <inkml:trace contextRef="#ctx0" brushRef="#br0" timeOffset="90756.9711">21244 14572 47 0,'-31'3'23'0,"69"-3"-25"0,-24-3 44 0,8 0-42 31,6-4 1-31,4-2 0 16,-4-1 0-16,0-5-1 15,4-1 0-15,0-3-2 0,-1 4 0 16,-3-4-6-16,-3 6 1 0,-7 1-7 16,-8 12 0-16</inkml:trace>
  <inkml:trace contextRef="#ctx0" brushRef="#br0" timeOffset="91072.8464">21297 14851 27 0,'-56'94'13'0,"-11"-28"-4"15,56-51 16-15,1 1-21 16,-1 0 0-16,4-4 1 16,0-2 1-16,3-10-8 15,4-7 0-15,7-8 6 16,11-1 0-1,10-6-2-15,11 0 0 16,7 0-1-16,-4 0 1 0,-3 7-1 16,-7 8 1-16,-4 1 0 15,-7 6 0-15,-7 9 0 16,0 4 1-16,-10 3-1 16,-4 2 1-16,-7 4-2 0,-7 0 1 15,-4 0-1-15,-3-3 1 16,-4-6-5-16,1-7 1 15,-1-12-7-15,4-10 1 0,10-12-8 32,8-7 0-32</inkml:trace>
  <inkml:trace contextRef="#ctx0" brushRef="#br0" timeOffset="91306.3019">21509 14437 41 0,'-4'25'20'0,"-6"47"-16"0,6-44 31 16,4 22-31-16,-3 16 0 16,-1 6 1-16,1 1 0 15,-1-4-7-15,1-4 0 16,3-14 4-16,3-14 1 0,4 1-3 16,4-7 1-16,-1-15-6 15,4-4 1-15,1-8-7 16,2-11 1-16,1-8-5 15,-1-7 0 1</inkml:trace>
  <inkml:trace contextRef="#ctx0" brushRef="#br0" timeOffset="91440.8297">21636 14888 30 0,'-11'-9'15'0,"-10"18"-10"0,14 1 23 0,-4 2-27 16,1 4 1-16,-4-7 0 15,0 1 0-15,0-1-3 16,-1-2 0-16,5-7-1 15,3-4 0-15,0-11-9 16,7-7 1-16</inkml:trace>
  <inkml:trace contextRef="#ctx0" brushRef="#br0" timeOffset="91620.0409">21678 14302 46 0,'11'9'23'0,"-1"13"-18"0,-6-9 40 0,-1 6-43 15,1-7 1-15,-1 4-1 16,1-4 1-16,0 1-7 16,-1-4 1-16,1-2-6 15,3-1 0-15,0 0-7 32,7-3 0-32</inkml:trace>
  <inkml:trace contextRef="#ctx0" brushRef="#br0" timeOffset="91956.1644">21315 14509 27 0,'0'-13'13'0,"-4"10"-4"15,1 3 14-15,3 3-20 16,-4 7 0-16,-3 6 1 15,-3 9 1-15,-8 6-7 0,0 16 1 16,1 6 0-16,-1 4 0 16,4-4-10-16,0 0 1 0</inkml:trace>
  <inkml:trace contextRef="#ctx0" brushRef="#br0" timeOffset="92885.4386">21784 14804 42 0,'-25'-94'21'0,"128"34"-18"0,-75 44 22 0,0-2-25 16,7-8 1-16,1 1 0 16,-1 0 0-1,4 0-3-15,-4-3 1 16,0 3-4-16,-3 3 0 16,-7 3-7-16,-8 13 1 15</inkml:trace>
  <inkml:trace contextRef="#ctx0" brushRef="#br0" timeOffset="93056.7508">22137 14609 21 0,'-25'25'10'0,"4"82"0"15,14-76 9-15,0 13-16 0,-4 0 1 16,1 9 0-16,-1 1 1 16,0-10-7-16,4 0 0 15,4-4 3-15,3-5 1 16,0-7-9-16,3-9 1 15,4-7-3-15,4-12 0 0</inkml:trace>
  <inkml:trace contextRef="#ctx0" brushRef="#br0" timeOffset="93355.9017">22479 14522 34 0,'-42'21'17'0,"6"17"-17"0,33-35 32 15,-18 19-30-15,0 10 1 16,-1 8 3-16,1 14 0 16,4-1-7-16,-1 3 1 15,7 4 4-15,4-7 0 0,7-6-1 0,4-6 0 16,6-10-2-16,15-6 1 15,7-9-1-15,0-10 0 16,6-9-6 0,1-6 1-16,4-10-10 15,-5 0 1-15,5-6-2 16,-5-12 1-16</inkml:trace>
  <inkml:trace contextRef="#ctx0" brushRef="#br0" timeOffset="93673.8891">22800 14474 41 0,'-14'22'20'0,"10"41"-25"0,4-44 41 16,-3 22-35-16,-1 15 1 0,-3 10 1 16,-3 3 1-16,-4 6-5 15,-1 1 0 1,-2-1 3-16,3-3 1 16,0 0-4-16,3-19 1 0,4-12-6 15,7-16 0-15,0-19-6 16,4-21 0-16,6-10-2 15,1-16 1-15</inkml:trace>
  <inkml:trace contextRef="#ctx0" brushRef="#br0" timeOffset="93908.3444">22867 14493 26 0,'49'-31'13'0,"18"28"-10"0,-49 6 24 16,3 6-24-16,-3 4 1 15,-4 3 3-15,0 6 1 16,-7-4-8-16,-3 7 0 15,-8 4 6-15,1-4 1 16,-19 15-2 0,-6-2 0-16,-3-3-2 15,-5-4 1-15,1-6-3 16,7-12 1-16,3-7-4 16,7-9 0-16,8-10-6 0,6-6 0 15,11-3-7-15,11 4 1 16,10-1-2-16,4 3 1 15</inkml:trace>
  <inkml:trace contextRef="#ctx0" brushRef="#br0" timeOffset="94174.2183">23202 14622 48 0,'4'0'24'0,"31"3"-38"0,-24-3 52 15,3 0-38-15,3-3 1 0,1 0 1 16,0-4 0-16,3-2-4 31,7-10 0-31,0 4-5 16,-3-1 1-16,-4 0-6 15,4 7 0-15</inkml:trace>
  <inkml:trace contextRef="#ctx0" brushRef="#br0" timeOffset="94754.865">23375 14493 29 0,'-39'41'14'0,"4"19"-14"0,24-38 20 0,1 6-18 16,-4 6 0-16,3 4 0 15,1 3 1-15,-1-7-4 16,4-6 0-16,0-3 2 16,3-9 0-16,1-3-1 15,3-4 0-15,0-9 1 16,7 0 0-16,3-9-1 16,5-4 1-1,-1 1 0-15,3-7 0 0,1 0 0 0,0 0 0 16,-4 0-1-16,0 7 1 15,-4-1 0-15,-3 7 0 16,-3 3 0 0,-4 9 0-16,-4 7 0 15,1 2 1-15,-4 4-1 16,0 0 1-16,0 0-2 16,0-4 1-16,3 1 0 0,1-3 0 15,-1-10-1-15,4-3 1 0,0-6-1 16,4-4 0-16,-1 1 0 15,1-1 1-15,-1-2-2 16,1 2 1-16,-4 4 0 16,0 6 0-16,0 10-1 31,-4 2 1-31,1 10 0 16,-4 3 0-16,0 6 2 0,-4 1 0 15,0 2 1-15,1 4 1 16,-1 0 0-16,4-7 1 0,0 0-1 15,4 4 1-15,3-10-2 16,0-13 0-16,7 4-3 16,3-19 0-16,4-3-6 15,4-10 1-15,10-6-7 16,4-6 1-16,3 0-6 16,-3-4 1-16</inkml:trace>
  <inkml:trace contextRef="#ctx0" brushRef="#br0" timeOffset="94940.2755">23657 14716 41 0,'7'6'20'0,"0"4"-24"0,0-10 36 0,1 0-32 16,-1 0 1-16,3-7 0 16,1-2 1-16,3-10-3 15,0 3 1-15,4 1-4 16,-1-4 1-16,1-3-5 15,-4 0 1-15,0-3-5 16,-3 3 1-16</inkml:trace>
  <inkml:trace contextRef="#ctx0" brushRef="#br0" timeOffset="95241.6495">23880 14474 39 0,'-4'26'19'0,"-3"27"-19"15,7-41 37-15,-4 17-33 0,-3 15 0 16,0 9 2-16,-3 10 0 15,-4-4-8-15,-4 4 0 16,0 9 5-16,1-6 0 16,-1 3-3-16,0 0 1 15,1 3-6-15,-4-12 1 16,3-10-5-16,4-19 1 16,0-15-3-16,7-16 1 0,0-19 0 15,3-9 0-15,4-4 6 16,4 7 1-16,3 3 6 15,0 0 0-15,0 4 3 16,3 2 0-16,1-3 0 16,3 3 0-16,4-2-5 0,3-1 1 15,4 0-11-15,-1-3 0 16</inkml:trace>
  <inkml:trace contextRef="#ctx0" brushRef="#br0" timeOffset="96208.081">24317 14412 52 0,'-35'31'26'0,"10"16"-34"16,18-31 46-16,0 3-38 15,-4 3 1-15,-3 3 1 32,0 6 1-32,0-6-3 0,0-6 1 15,7 3 1-15,0-10 1 16,3-8-1-16,8-11 1 16,3-5-2-16,3-1 1 0,5-2-1 15,2-1 0-15,8-3-1 16,3 0 0-1,0 4 0-15,0 2 0 16,1 4 0-16,-1 2 1 16,-3 7-1-16,-1 3 0 15,1 4 0-15,-11 5 1 0,-3 4 0 16,-8 6 0-16,-3 6-1 16,-3 10 1-16,-4-1-2 15,-4 1 0-15,-7 3-6 16,4-4 1-16,-3-2-5 0,-1-10 1 15,-3 0-5-15,3-12 1 16,-3-1-1-16,3-9 0 16,1-6 4-1,66 60 11 1,-112-130 1-16,52 61 1 0,4-4 4 16,7 1 0-16,4-1 3 15,3 0 0-15,3 4-4 16,1-1 0-16,-1 1-2 15,1 5 1 1,-4 17-1 15,-3 5 0-31,-4 4 1 0,0 3 0 16,-4 3-1-16,-3-3 0 16,0 0-1-16,-4-6 1 0,4-4-2 15,0-2 1-15,0-7-2 16,0-3 1-16,4-9-2 15,-1-7 1-15,1-12-1 16,-1-4 0-16,4 4-1 16,0-3 0-16,-4 6 0 0,4 9 1 15,-3 10 0-15,-1 12 0 16,1 10 2-16,-1 9 1 16,-3 9 1-16,-3 16 0 15,-4 7 2-15,0-1 0 0,-1 16 2 16,5 4 0-16,-1 2-1 15,4-9 0-15,4-9-1 32,6-7 0-32,4-12-2 15,4-10 1-15,3-12-3 16,-3-3 1-16,10-20-2 0,3-11 1 16,5-7-1-16,-5 0 1 15,8-19-3-15,0 0 1 16,-4 0-5-16,-3 4 1 15,-1 2-6-15,5 1 0 16,-8-1-9-16,-4 1 0 0,-20 9 1 16,-1-19 1-16</inkml:trace>
  <inkml:trace contextRef="#ctx0" brushRef="#br0" timeOffset="102684.3444">16450 15926 16 0,'-21'3'8'0,"24"-6"-1"0,4-6 8 15,8-10-12-15,-1-6 1 16,0 9 3-16,0-2 0 15,4-1-9-15,-1 0 1 16,1-3 5 0,-1 0 1-16,5 0-3 15,2-3 1-15,1 0-2 16,0-3 1-16,-1 3-1 16,1-4 0-16,3 1-3 15,1 0 1-15,-5 3-5 16,-3 0 1-16,-3 3-4 15,-7 6 0-15,-8 4-2 16,-10 2 1-16</inkml:trace>
  <inkml:trace contextRef="#ctx0" brushRef="#br0" timeOffset="102917.8165">16700 15371 12 0,'-14'0'6'0,"11"-6"-2"0,3 0 8 16,3-1-11-16,4-2 0 15,4 0 1-15,0-1 1 16,3-2-3-16,10 2 0 15,1 4 2-15,3 3 1 0,-3 6-1 16,3 3 1-16,-7 10 0 16,-3 3 1-16,-4 3-1 15,-3 3 0-15,-4 6-1 16,-14-3 1-16,0 1-1 16,-4 2 0-16,-10-3-1 0,0-3 1 15,3-3-5-15,4-3 0 0,0-6-6 31,3-4 0-31</inkml:trace>
  <inkml:trace contextRef="#ctx0" brushRef="#br0" timeOffset="103334.7228">17290 14970 24 0,'-4'-6'12'0,"-10"28"-7"0,7-19 14 16,-4 9-18-16,-3 7 1 16,-3 3 1-16,-5 6 0 15,1-6-4-15,0 3 0 16,3 0 2-16,4-3 1 16,0-6-1-16,4 0 0 0,3-10-1 15,7-6 0 1,0 0 0-16,10-13 0 15,4 4-1-15,4-4 1 16,3 1 0-16,4-1 0 16,-1 4 0-16,-6 3 1 15,0 3 0-15,-4 3 0 16,-4 3 1-16,-2 6 0 0,-5 4 0 16,-3-4 0-16,-7 7-1 15,0 12 1-15,-4-3-4 16,-3 3 1-16,0 4-5 15,-4-1 1-15,1 0-6 0,-4-2 0 16,3-4 0-16,4 0 0 16</inkml:trace>
  <inkml:trace contextRef="#ctx0" brushRef="#br0" timeOffset="103918.485">17074 15556 19 0,'0'16'9'0,"4"18"-6"16,-4-21 19-16,0 6-19 15,0 6 1-15,0 3 2 16,-4 13 1-16,-6 9-9 15,-4 10 1-15,-4-7 5 16,0-9 0-16,1-3-2 16,-1-10 1-16,4-6-2 15,3-6 1-15,4-10-2 16,4-9 1-16,3-15-1 16,3-17 1-16,1-15-1 15,7-3 0-15,3-6-1 16,7-1 1-1,0-2-1-15,4 5 1 16,-1 1-1-16,5 3 0 0,-1 9 0 16,0 7 1-16,-3 2-1 15,-1 10 0-15,-2 10 1 16,-5 5 1-16,-3 7 0 0,-3 10 0 16,-8 6 0-16,-3-1 1 15,-3 10 0-15,-4 4 0 16,-4 2-1-16,1-3 0 0,-4-3 0 15,3-3 0-15,0-6-2 32,4-7 1-32,0-6-2 15,4-6 0-15,3-9-2 16,0-4 1-16,3 0-1 16,1 1 1-16,-1 2 0 0,1 4 1 15,-1-1 0-15,-3 10 1 16,0 0 1-16,-3 7 1 15,-1 5 1-15,1 4 0 16,-4-1 2-16,0 4 0 0,3-3 0 16,1-4 1-16,-1-2-1 15,1-1 0-15,3-2-1 16,0-7 0-16,7-7-3 16,3-5 0-16,4-7-7 15,4-3 0-15,3-9-6 16,4-1 0-16</inkml:trace>
  <inkml:trace contextRef="#ctx0" brushRef="#br0" timeOffset="104120.5781">17470 15183 25 0,'0'0'12'0,"24"-9"-6"0,-13 6 14 15,14-7-18 1,-4 1 1-16,0-1 0 15,0 4 1-15,0 3-6 16,-3 3 1-16,-4 3 3 16,-3 7 1-16,-4 2-3 15,-7 13 1-15,0 10-5 16,-4-4 1-16,1 7-7 16,-5 2 1-16</inkml:trace>
  <inkml:trace contextRef="#ctx0" brushRef="#br0" timeOffset="104363.6241">17614 15299 19 0,'0'-25'9'0,"-3"38"-5"16,-4-7 9-16,-4 10-13 15,-3 12 0-15,-4 3 1 16,-6 7 0-16,-5-4-1 15,-6 4 0-15,3 3 0 16,1-10 1-16,6-3-2 16,7-3 1-16,4-6-4 15,4-6 0-15,6-7-2 16,4-6 0-16</inkml:trace>
  <inkml:trace contextRef="#ctx0" brushRef="#br0" timeOffset="104615.9272">17533 15556 21 0,'11'3'10'0,"-15"10"-10"0,1-7 20 0,-1 1-18 16,-3 2 0-16,0 3 4 15,-4 1 1-15,1 0-8 16,3-1 1-16,0-2 4 16,0-1 0-16,3 0-1 15,4 1 0-15,0-4-2 16,4 0 0-16,3-3-1 15,7-3 1-15,0-3-1 16,0-6 1-16,4-1-4 0,-1-2 1 16,-3-1-5-16,1 1 1 0,-5-1-4 15,1 1 1-15,-4-1-2 16,0 4 1-16</inkml:trace>
  <inkml:trace contextRef="#ctx0" brushRef="#br0" timeOffset="104784.768">17611 15544 18 0,'-7'6'9'0,"3"-3"-7"15,4-3 18-15,-7 6-15 16,0 7 0 0,0 3 2-16,-4 9 0 0,1 0-9 15,-8 12 0-15,0 11 6 16,-3 8 0-16,0 0-2 16,3-2 0-16,8-7-3 15,3-6 0-15,3-10-9 16,8-6 1-16</inkml:trace>
  <inkml:trace contextRef="#ctx0" brushRef="#br0" timeOffset="105018.3488">17836 15390 40 0,'0'19'20'0,"11"3"-23"16,-4-22 31-16,7 0-28 16,7-3 1-16,1-7 0 15,6 1 1-15,-4-4-4 32,1-9 0-32,-4 0-5 15,0 1 1-15,-3 5-5 0,3 0 1 0</inkml:trace>
  <inkml:trace contextRef="#ctx0" brushRef="#br0" timeOffset="105202.8725">18030 15186 27 0,'-21'35'13'0,"7"68"-12"16,7-71 20-16,-11 8-18 16,-3 14 0-16,-3 12 0 15,2-4 0-15,5 10-5 16,-1 1 1-16,8-4 2 15,-1-7 1-15,4-8-7 16,3-14 0-16,1-5-4 0,6-10 0 16</inkml:trace>
  <inkml:trace contextRef="#ctx0" brushRef="#br0" timeOffset="105436.2959">17854 15691 24 0,'-7'-22'12'0,"-4"25"-9"0,8 0 18 15,-4 4-16-15,0 2 1 16,0 1 3-16,0-4 0 16,0 0-10-16,3 0 0 15,4 1 7-15,0-4 1 16,4 0-3-16,3 0 0 16,3-3-1-1,4-6 0-15,4-7-4 16,10-6 1-16,4-6-7 15,7 0 0-15,-4-6-7 0,4-4 0 16</inkml:trace>
  <inkml:trace contextRef="#ctx0" brushRef="#br0" timeOffset="105702.0945">18239 15127 25 0,'-11'0'12'0,"0"25"-1"15,8-22 10-15,-4 9-18 16,0 7 1-16,0 13 3 15,-4-1 0-15,-3 4-8 16,3 5 1-16,1 4 6 16,3-3 0-16,3 0-2 15,1-4 0-15,3 4-1 0,3-6 0 0,1-4-2 16,-1-3 1-16,1 0-1 16,-4 1 0-16,-4 5-1 15,1-6 0-15,-4 4-5 16,3 2 1-16,-3-6-7 15,0-9 0-15,0 0-4 16,0-10 0-16</inkml:trace>
  <inkml:trace contextRef="#ctx0" brushRef="#br0" timeOffset="105822.156">18154 15682 22 0,'7'-22'11'0,"11"-3"-10"0,-11 15 14 16,3-2-15-1,8-1 1-15,0-2-1 0,3-11 1 16,0 1-8-16,0 0 1 16</inkml:trace>
  <inkml:trace contextRef="#ctx0" brushRef="#br0" timeOffset="106003.4541">18359 15516 27 0,'-25'34'13'0,"7"13"-4"0,15-28 22 0,-8 6-29 16,-3 16 0-16,0 12 0 16,0 13 1-16,0-7-4 15,3-5 0-15,4-7-3 16,3-6 0-16,4-7-7 16,8-3 0-16</inkml:trace>
  <inkml:trace contextRef="#ctx0" brushRef="#br0" timeOffset="106537.2108">18574 15421 31 0,'-21'-6'15'15,"38"6"-6"-15,-10 0 21 0,4-3-28 32,7 0 1-32,3-6-1 15,0-4 1-15,-4-3-4 16,1-3 1-16,0-2 2 16,-1-11 0-16,5 7-4 0,-1 0 0 15,3-3-6-15,-2 3 0 16,-5 3-4-16,-3 6 0 0</inkml:trace>
  <inkml:trace contextRef="#ctx0" brushRef="#br0" timeOffset="106698.6965">18782 15155 24 0,'-18'28'12'0,"4"7"-11"0,11-20 17 15,-1 4-18-15,1 9 0 0,-5 7 0 16,1-1 0-16,-3 1-3 15,-1-1 0-15,1-5-4 16,-1-1 1-16</inkml:trace>
  <inkml:trace contextRef="#ctx0" brushRef="#br0" timeOffset="107187.7075">18584 15657 19 0,'-3'3'9'15,"17"-13"-4"-15,-11 4 13 0,8-3-17 16,0-4 0-16,6-3 0 0,1 4 0 15,0-7-2-15,-4-3 1 16,0 0 0-16,0 3 1 16,0 4-1-16,-3-1 0 15,-4 7 0-15,0 6 1 16,-4 6-1-16,-3 6 0 16,-3 7 0-1,-1-4 1-15,1 4 0 0,-4 0 1 0,3-1 0 16,-3 1 0-16,3-3-1 31,-3-4 1-31,4 0-1 16,-1-2 1-16,4-4-2 0,0-3 0 0,0 0 0 15,4-3 1-15,-1-1-1 16,-3 4 0-16,0 0 0 16,0 0 0-16,4 4-1 15,-4 2 1-15,0 3 0 16,-4 7 1-16,1 3 0 0,-8 0 1 31,-6 25 3-31,3-4 0 16,3-2 0-16,4-13 1 15,3-3-1-15,4-6 1 16,4-10-2-16,6-6 0 16,1-10-3-1,3-8 1-15,0-4-4 16,0 0 0-16,8-6-5 15,2-4 0-15,4-5-8 16,1 5 1-16</inkml:trace>
  <inkml:trace contextRef="#ctx0" brushRef="#br0" timeOffset="107362.4889">18990 15321 35 0,'-14'-3'17'0,"35"-3"-13"0,-17 3 23 0,6-4-27 15,4 1 0-15,0-3 1 16,4-4 0-16,3 1-1 16,4-4 0-16,0 0-4 15,3-3 0-15,-3 4-6 16,-4-1 0-16</inkml:trace>
  <inkml:trace contextRef="#ctx0" brushRef="#br0" timeOffset="107756.64">19240 15089 37 0,'-17'35'18'0,"-4"21"-15"0,17-31 28 0,-3 13-29 16,-3 12 1-16,-5 3 2 16,-2 1 1-16,-4 2-7 15,-8 7 0-15,1-10 4 16,3 3 1-16,4 1-3 15,0-7 0-15,3-3-6 16,1-12 1-16,3-13-5 0,0-10 1 0,0-12-2 16,3-22 0-16,4 3 0 31,0-9 1-31,3 0 6 16,4 0 1-16,4 6 6 15,-1 3 1-15,4 6 4 16,0 4 1-16,1 3 0 15,2 3 0-15,-3 3-2 16,0 0 1-16,4 0-4 0,6-4 0 16,5 1-4-16,2-6 0 15,1-4-7-15,7 1 1 16,3-1-9-16,0-6 1 16,1 4-2-16,-1-10 0 15</inkml:trace>
  <inkml:trace contextRef="#ctx0" brushRef="#br0" timeOffset="108604.3724">19523 15111 42 0,'-11'22'21'0,"-14"12"-25"0,18-21 42 0,-7 12-35 15,-3 10 1-15,-8 5 1 16,4-2 1-16,0-4-8 15,3-5 1-15,4-7 4 16,3-7 1-16,4-12-3 16,4-6 0-16,6-6-1 15,4-7 1-15,7-12-2 0,8-6 1 16,2 2 0-16,4 4 0 16,15 0-1-16,-4 3 1 15,3 6-1-15,-3 0 1 0,0 6 0 16,-1 7 0-16,-6 6 0 15,-7 3 0-15,-4 7 0 16,-3 12 1-16,-4 6-1 16,-7 6 1-16,0 1-1 15,-11 6 1-15,-6 3-3 16,-4-1 0-16,-8 1-4 16,-6 3 0-16,-11-9-3 0,4-3 1 15,3-10-1-15,4-10 1 31,3-8 1-31,8-11 1 16,6-5 3-16,4-4 0 16,4-2 3-16,6-1 0 0,4 0 1 15,4 1 1-15,6-1 0 16,-2 7 1-16,-1-4 1 16,-4 7 0-16,1 6 0 15,-1-3 1-15,-2 3-2 0,-8 3 1 16,0 0-2-16,0 3 1 15,-4-3-2-15,0-3 1 16,1 4-2-16,-8-11 1 16,4-2-1-1,0-10 1-15,-3-3-2 0,-1-6 1 0,4 0-1 16,0 3 1-16,0 9-1 31,0 3 0-31,0 13-1 16,0 13 1-16,-4 12 2 15,1 9 0-15,-1 4 2 16,0 9 1-16,4 0 1 0,0-3 1 16,0 6 0-16,4 7 1 0,3-4-1 15,7-3 0-15,0-12-2 16,7-4 0-16,14-9-2 16,7-9 1-16,8-16-1 15,-1-12 0-15,-3-10-1 16,-4-7 0-16,-3 7-1 15,-4 0 1-15,-3-6-1 16,-8 3 0-16,-2 3-8 0,-1-3 1 16,-4 0-11-16,4 3 0 31,-3-16-1-31,-15-12 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1:31.35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23745 12433 25 0,'22'-12'12'0,"16"-4"-10"0,-23 13 12 0,2-4-14 31,1 1 1-31,10-3 0 15,4-7 0-15,3-3-2 16,-3 0 0-16,0 1-3 16,-4-1 1-16,-7 3-4 15,-3 4 1-15</inkml:trace>
  <inkml:trace contextRef="#ctx0" brushRef="#br0" timeOffset="237.2901">24010 12054 15 0,'-18'-4'7'0,"-3"23"3"0,14-6 9 15,4 6-15-15,-1 6 1 0,-3 12 2 16,-3 14 1-16,-1 14-10 16,-3 20 1-16,-4 3 6 15,1 3 0-15,-5-3-2 16,1-7 0-16,4-2-2 0,-1 5 1 16,4-9-2-16,3-9 1 15,4-12-3-15,0-4 1 16,4-19-5-16,3-18 1 15,3-10-5-15,8-22 0 0,-1-9-2 16,1-16 1-16</inkml:trace>
  <inkml:trace contextRef="#ctx0" brushRef="#br0" timeOffset="432.1576">23855 12671 22 0,'0'-22'11'0,"-7"22"-7"0,0 4 20 15,-4 8-20-15,-3 7 1 16,0 0 3-16,0 3 0 15,0 0-9-15,3-4 1 16,1-2 6-16,2-3 0 0,5-4-2 16,6 0 0-16,8-15-2 15,3-3 1-15,7-4-4 16,8-9 0-16,6-15-5 16,7-7 0-16,15-10-8 15,-4 1 1-15</inkml:trace>
  <inkml:trace contextRef="#ctx0" brushRef="#br0" timeOffset="616.6908">24296 12308 31 0,'10'9'15'0,"12"0"-5"0,-15-5 18 0,3-1-25 16,4-3 1-16,4 0 1 16,0-3 1-16,3-4-8 15,0-2 1-15,14-4 4 16,-3-2 0-16,0-1-5 15,-1 0 0-15,-2-6-6 16,-5 4 1-16,-6-8-7 0,-4 5 1 16</inkml:trace>
  <inkml:trace contextRef="#ctx0" brushRef="#br0" timeOffset="785.4953">24511 12116 20 0,'-53'47'10'0,"7"22"1"15,36-50 9-15,-4 6-17 31,-1 3 1-31,1 4 0 16,4 2 0-16,3-5-6 16,0-4 1-16,3-3 1 15,4-4 0-15,4-8-7 0,3-4 1 16,3-3-4-16,8-9 1 16</inkml:trace>
  <inkml:trace contextRef="#ctx0" brushRef="#br0" timeOffset="951.3486">24663 12220 24 0,'-4'0'12'0,"-10"6"-9"16,7-3 19-16,0 4-21 15,-7 5 1-15,0 4-1 0,-7 3 1 16,3-4-4-16,0 4 0 16,4-3-3-16,0 3 0 15,0 6-3-15,0 0 0 16</inkml:trace>
  <inkml:trace contextRef="#ctx0" brushRef="#br0" timeOffset="1252.5201">24373 12599 18 0,'-14'22'9'0,"11"-6"-1"0,6-13 13 0,1 0-17 16,3 0 0-16,0-6 2 15,4-6 1-15,-1-1-9 31,1-2 0-31,-1-4 6 16,4-6 0-16,-3 0-2 0,3 3 0 0,-3 1-1 16,-4-1 0-16,-4 6-1 15,-3 10 1-15,-3 3-1 16,-4 6 0-16,-4 7 0 16,-3 9 0-16,3-6 0 15,1-1 0-15,-1-2-1 0,4-4 1 31,4 1 0-31,3-4 0 16,0-3-2-16,0-3 1 16,7 0-4-16,0 0 0 0,0 0-6 15,-4 3 1-15</inkml:trace>
  <inkml:trace contextRef="#ctx0" brushRef="#br0" timeOffset="1653.97">24292 12825 22 0,'-21'22'11'0,"11"-3"0"0,10-16 12 16,3 0-20-16,1 0 1 16,3-3 1-16,3-6 1 15,4-3-8-15,4-1 1 16,3-2 4-16,0-4 0 16,4 0-3-16,-4 1 0 15,4 2-4-15,7-3 0 0,-8 4-2 16,-6-1 0-16,-4 7-1 31,-14 6 1-31,-3 0 1 16,-5 9 0-16,-2-2 4 15,-4 2 1-15,0 4 4 0,-4 2 0 16,0 4 2-16,1 3 1 16,3-3 1-16,0 0 1 15,-1-4-1-15,5-2 1 0,3-1-2 16,3-2 0-16,4-4-3 15,4 0 1-15,3-2-3 16,0 2 1-16,7-6-7 16,4 0 1-16,3-6-13 15,21-4 1-15,-7 1-1 16,4-10 0-16</inkml:trace>
  <inkml:trace contextRef="#ctx0" brushRef="#br0" timeOffset="2018.6628">25026 12377 34 0,'4'-7'17'0,"20"-2"-16"0,-10 6 32 15,8 0-31-15,2 0 0 16,4-1 1-16,8 1 1 15,-4-3-5-15,-1-3 0 16,-3-4 3-16,4-3 1 16,-4 1-5-16,-3-1 0 0,-4 3-5 15,-7 1 1-15,-3-1-7 16,-7 1 1-16</inkml:trace>
  <inkml:trace contextRef="#ctx0" brushRef="#br0" timeOffset="2338.8741">25217 12226 32 0,'-25'31'16'0,"-7"35"-11"0,25-47 25 16,-11 12-27-16,-3 17 0 15,0 11 2-15,-4 7 1 16,1-6-8-16,-5 5 1 0,1-2 3 16,0 3 1-16,-4-3-2 31,8-7 1-31,6-9-1 15,4-12 0-15,0-13-1 16,3-13 1-16,4-12-1 16,4-10 1-16,3-5-1 0,3-4 0 15,8-10-1-15,3 1 1 16,0-1 0-16,4 4 1 16,3-3-1-16,-4 0 0 15,8-1-4-15,7 1 0 0,0 3-7 16,6-7 0-16,8 4-3 15,-11-1 1-15</inkml:trace>
  <inkml:trace contextRef="#ctx0" brushRef="#br0" timeOffset="2535.8655">25492 12308 40 0,'3'-4'20'0,"15"-8"-27"0,-11 6 38 16,4-1-31-16,-1 1 1 15,4-3-1-15,7-1 1 16,1 4-2-16,-1 0 1 16,0 0-4-1,-3-1 1-15,-4 1-6 16,-4 0 1 0</inkml:trace>
  <inkml:trace contextRef="#ctx0" brushRef="#br0" timeOffset="2868.1976">25555 12264 20 0,'-17'15'10'0,"-1"1"-1"0,14-13 6 0,1 3-10 16,-4 1 1-16,0-1 1 15,3 0 1-15,-3 1-10 16,4 2 0-16,-1 0 6 16,1 1 1-16,-1-4-3 15,1 7 0-15,-1-1-1 31,1 1 0-31,-1-7-2 0,4 3 1 16,4 1-2-16,-1-7 1 16,4 0-1-16,4-3 0 15,3-3 0-15,0-3 0 16,4-4 0-16,10 1 1 0,3-1 0 16,1 1 1-16,-4 0 0 15,1-1 0-15,-5 4 0 16,-2 0 1-16,-5-1-1 15,-3 4 0-15,0 3-7 16,-7 0 1-16,1 3-3 0,-5 7 0 16</inkml:trace>
  <inkml:trace contextRef="#ctx0" brushRef="#br0" timeOffset="3287.7027">25382 12675 27 0,'-10'9'13'0,"6"7"-9"0,4-16 22 0,0 3-23 16,0 3 1-16,4-3 3 0,-1-3 0 31,4-3-7-31,4 0 0 16,3-3 6-16,-3-1 0 15,3 1-2-15,0-3 0 0,7-4-1 16,-3 1 0-16,-1-4-4 16,1-3 0-16,3 3-5 15,4-6 1-15,-4 7-6 16,-3-1 1-16,-4 0-5 16,-4 7 1-16</inkml:trace>
  <inkml:trace contextRef="#ctx0" brushRef="#br0" timeOffset="3571.978">25594 12518 19 0,'-25'31'9'0,"4"4"-1"0,18-26 10 16,-4 4-13-16,0 2 0 0,-4 4 3 16,0 0 1-16,1-3-11 15,-1 2 1-15,1-2 8 16,3-3 0-16,0-1-2 31,3-2 0-31,0-1-2 16,4 0 1-16,4-2-1 15,3-4 0-15,4 0-2 0,-1-3 1 16,4 0-1-16,-3 0 0 16,3-3 0-16,0 0 0 15,0-1-1-15,0 1 0 16,4-3-3-16,0 3 0 0,-4 3-4 16,3-3 1-16,-3 0-5 15,-3 6 0-15,3-6-4 16,0 6 1-16</inkml:trace>
  <inkml:trace contextRef="#ctx0" brushRef="#br0" timeOffset="4724.0301">25887 12421 22 0,'3'-26'11'0,"33"1"-6"0,-22 16 14 16,10 0-18-16,-2 2 1 15,2 1 1-15,-3 3 1 16,1 3-5-16,-5 0 1 0,-3 0 2 16,1 3 1-16,-5 3 0 15,-6 4 0 1,-8 2-1-16,-3 1 0 15,-4 2-1-15,-6 11 1 0,-4-5-2 16,-1 5 1-16,1-4-1 16,0-1 0-16,7-8 0 15,3-4 1-15,4 1-1 0,7-1 1 16,0-9 0 0,11 0 0-16,3-3 0 15,0 0 0-15,0 0-1 16,0 0 1-16,1 0-1 15,-5-4 1-15,1 7-1 16,-8 7 1-16,-3 2-1 16,-3 3 0-16,-8 4-1 15,-3 0 1-15,0 3-1 0,-4-1 1 16,1 1-1-16,3-6 0 16,3-1 0-16,0 1 0 15,8-7 0-15,3 0 1 16,3-6-1-16,8 0 1 15,-4 0 0-15,4-3 0 16,-1 0 0-16,1 3 0 0,-1-3 0 16,-3 6 0-16,-3-3 0 15,-4 3 1-15,0 7-1 0,-4 2 1 32,-3 1-3-32,4-4 0 15,-4 1-3-15,0-1 1 16,-4 4-3-16,1-1 0 15,2 4-3-15,1 6 1 0,-3-3 0 16,3-1 1-16</inkml:trace>
  <inkml:trace contextRef="#ctx0" brushRef="#br0" timeOffset="5224.3927">25940 12787 19 0,'-4'0'9'0,"4"4"-8"16,0-4 18-16,0 0-18 31,0 0 1-31,0 0 0 16,0 0 1-16,0 0-3 0,4 0 1 15,-1 0 2-15,4 0 0 16,4 3-1-16,-4 0 1 16,0-3-1-16,0 3 0 15,-3-3-1-15,-1 0 0 0,-3 3-1 16,0 0 1-16,-3 3-1 16,-1-2 1-16,-3 2-1 15,-4 0 1-15,-6 7 0 16,3-1 0-16,-7 7 1 15,-8 3 0-15,-2 0 1 16,-5 6 1-16,5 0 1 16,6-2 0-16,7-1-1 0,4-7 1 15,11-5-1-15,10-7 1 16,14-9-2-16,3 0 0 0,8-10-1 16,7-2 0-16,3-4-2 15,8 3 0-15,10 1-11 16,3-1 0-16,4 0-5 15,0 1 0-15</inkml:trace>
  <inkml:trace contextRef="#ctx0" brushRef="#br0" timeOffset="5841.5639">26437 12540 39 0,'11'-10'19'0,"38"-18"-20"15,-35 22 29-15,4-4-28 16,7-5 1-16,-1-1 0 16,1 0 1-16,3 1-3 15,0-1 0-15,1-3-4 16,-5 3 1-1,-6 1-7-15,-7-1 1 16</inkml:trace>
  <inkml:trace contextRef="#ctx0" brushRef="#br0" timeOffset="6125.077">26681 12245 22 0,'-7'16'11'0,"-8"37"-2"0,12-34 11 16,-4 18-16-1,-4 17 0-15,-6 8 1 16,-5 7 1-16,-2-3-8 15,-1 3 1-15,0-3 4 16,4 6 0-16,4-9-1 16,-8-7 1-16,0-9-2 15,4-9 1-15,3-7 1 16,4-12 0-16,0-6 0 0,7-7 0 16,4-9 0-16,6-10 0 15,4-9-1-15,4-6 1 16,3-3-2-16,3-4 0 15,5-2-3-15,9-1 0 16,1-3-6-16,3-9 0 0,4 3-7 16,11 3 1-16</inkml:trace>
  <inkml:trace contextRef="#ctx0" brushRef="#br0" timeOffset="6308.4812">27019 12358 41 0,'-3'12'20'0,"-1"17"-18"0,4-23 32 0,0 6-32 16,4 1 0-16,-1-1 1 16,4 4 0-16,0-6-4 15,4 2 0-15,0-6 0 16,-1-2 0-16,1 2-6 16,-1 0 1-16,1-3-8 15,-4 3 1-15</inkml:trace>
  <inkml:trace contextRef="#ctx0" brushRef="#br0" timeOffset="6890.7154">26878 12665 39 0,'-25'22'19'0,"8"-13"-17"0,20-5 30 0,8-4-31 32,0-4 1-32,6-2 1 0,4-3 0 0,0-4-4 31,4-2 0-31,3-4 1 15,1-3 1-15,-1 3-5 0,0 0 1 16,-3 7-5-16,-8-1 0 16,-2 7-2-16,-5 6 1 15,-6 3 1-15,-11 6 0 16,-4 10 5-16,-7 0 1 16,-3 9 4-16,0 4 1 0,-4-7 3 15,1-3 1-15,2 0 0 16,5-4 0-16,3-5-2 15,7-4 1-15,7-2-3 16,3-4 1-16,4-3-3 16,7-3 0-16,0-7-3 15,8 4 0 1,2-3-3-16,1-4 0 16,0 0-1-16,-4 4 1 0,0-4-1 15,-7 4 1-15,-3 6 2 16,-8 6 0-16,-3 3 3 15,-7 7 0-15,-7-1 1 16,-4 1 1-16,1 3 1 16,-1-1 0-16,1-2 0 0,-1-1 0 15,4 1 0-15,0-1 0 16,3-2-1-16,4-4 0 16,4-3-1-16,-1-3 0 15,4 0-1-15,4-6 1 16,3 0-1-16,3-1 1 0,4-2-1 15,0 0 1-15,4 2-3 16,0 1 0-16,-1 3-3 16,-3 0 1-16,-3 3-6 31,-11 0 1-31</inkml:trace>
  <inkml:trace contextRef="#ctx0" brushRef="#br0" timeOffset="7355.2831">26928 12960 24 0,'-43'41'12'0,"-3"-7"-5"0,39-28 18 16,4-2-23-16,-4-1 0 16,7 0 2-16,0-3 0 15,10-6-5-15,8-4 0 0,3-6 3 16,0 1 0-16,4-4-1 16,0-3 0-16,3 0-1 0,-3 0 0 15,-1 3-2-15,-3 4 1 16,-6 2-1-16,-5 7 0 15,-10 6-1-15,-3 6 1 16,-4 3 1-16,-8 10 0 16,1 3 2-1,0 10 0-15,4-1 0 0,-4 3 1 0,3-2 0 16,4-4 0-16,3-9 0 16,4 3 0-16,4-13-1 31,-1-3 1-31,4-6-2 15,4-6 1-15,0-3-1 0,3-7 1 16,0 0 0-16,0 4 0 16,-3-1-2-16,-1 7 1 15,-3 0 0-15,-3 9 0 0,-8 3 0 16,-3 0 1-16,0 7-1 16,-4 6 1-16,1 0 0 15,-1-1 1-15,1-5-4 16,-1 0 1-16,8-7-7 15,3 0 1-15,7 4-5 16,7-14 1-16</inkml:trace>
  <inkml:trace contextRef="#ctx0" brushRef="#br0" timeOffset="7609.5295">27577 12753 45 0,'-14'-6'22'0,"35"-16"-29"16,-11 19 42-16,4-4-34 15,8 1 0-15,-1-3 0 16,3 2 0-16,-2 1-2 15,2-3 0-15,8-1-3 16,-4 4 0-16,-7-7-8 0,1 7 0 0</inkml:trace>
  <inkml:trace contextRef="#ctx0" brushRef="#br0" timeOffset="7825.2385">27566 12511 44 0,'-18'44'22'0,"8"32"-21"0,6-54 35 0,1 6-36 15,-4 6 1-15,-4 4 0 16,1 3 0-16,-1 6-3 16,0 0 1-16,1 0-5 15,-1 0 0-15,-3-6-7 16,4 6 0-16</inkml:trace>
  <inkml:trace contextRef="#ctx0" brushRef="#br0" timeOffset="8024.3996">27203 13214 53 0,'-11'-6'26'0,"11"15"-24"15,4-9 47-15,3 0-46 16,3-3 1-16,15 0 1 0,3-4 1 15,4 4-8-15,10-6 0 16,1 0 5-16,-1-1 0 16,4-2-6-16,-4 2 1 15,0 1-9-15,1-1 0 0,3 4-8 16,3-3 0-16</inkml:trace>
  <inkml:trace contextRef="#ctx0" brushRef="#br0" timeOffset="12395.7782">28236 12558 22 0,'-24'10'11'0,"-5"40"-5"0,22-37 12 15,-3 5-14-15,-1 4 0 16,4 0 1-16,0-6 1 15,4 3-7-15,3 0 0 16,3-1 6-16,4 1 0 16,0 0-1-16,14 3 0 0,1-6-1 15,2-1 1-15,1 1-1 16,7-3 0-16,6-4-1 16,1 0 1-16,0-2-2 15,0-4 1-15,0-3-1 31,-11-3 1-31,-3-4 0 0,-8-2 0 16,4 0 0-16,-6-4 1 16,-5 1-1-16,-3-4 0 0,0-3-1 15,-7-3 1-15,0-3-1 16,0-6 1-16,0-1-2 16,-3 1 1-16,-1-4-1 15,1 1 1 1,-4-1-1-16,7 4 0 15,0 3 0-15,0-3 0 16,7 9-4-16,-4 3 0 16,4 3-5-16,0 7 1 0,4 2-7 15,3 7 1-15,0 7-3 16,0-1 0-16</inkml:trace>
  <inkml:trace contextRef="#ctx0" brushRef="#br0" timeOffset="12812.7249">29020 12399 25 0,'-8'-16'12'0,"12"13"-4"15,-4 3 20-15,-4 3-26 0,1-3 1 16,-15 3 1-16,1 3 0 16,-5 10-5-16,1-3 1 15,0 2 3-15,0 4 0 16,0 0-2-1,0 0 1-15,7 3-2 16,-1-4 1-16,8-2-1 16,0 3 1-16,4-3-2 15,6 2 1-15,1-2 0 0,3 6 0 16,0 0 0-16,4 0 0 16,3-3 0-16,-4 0 1 15,-3 3 1-15,0-1 0 0,-7-2 0 16,0 3 1-16,-3 0 0 15,-4-3 0-15,0 0-1 16,-4-4 1-16,1-2-2 16,-5 3 1-16,1-7-2 15,4 1 0-15,-1-7-5 16,1-3 0-16,10-3-8 0,0-10 1 16,14-3-4-16,-4-6 1 15</inkml:trace>
  <inkml:trace contextRef="#ctx0" brushRef="#br0" timeOffset="13012.9254">29266 12424 29 0,'0'15'14'0,"-7"48"-8"16,4-44 25-16,-4 9-29 15,-4 13 0-15,1-4 1 16,-4-2 1-16,-4 3-5 0,0-1 0 15,-3 1 3-15,-4-1 0 16,1-2-2-16,-1-4 1 0,4 1-7 16,0-7 1-16,10-10-7 15,8-5 1-15</inkml:trace>
  <inkml:trace contextRef="#ctx0" brushRef="#br0" timeOffset="13513.2285">29309 12527 24 0,'0'-28'12'0,"17"31"-6"0,-13 0 13 16,7 3-17-16,-4 4 1 15,0 2 1-15,0 4 1 16,0 3-6-16,0-3 0 16,-4 2 4-16,4 4 1 31,-7-3-1-31,-7 0 1 0,7 0-1 15,-10 0 0-15,-1-7 0 16,-6 1 0-16,2-1-1 16,-2-2 1-16,-1-4-1 15,4-3 0-15,3 0-2 16,1 0 1-16,3 0 0 16,3 1 0-16,1 2-1 15,3 3 1-15,0 4-1 0,3 2 1 16,4 1 0-16,0 3 0 15,4 0 0-15,0 9 0 0,-4-3 1 16,3 6 0-16,-3 7 0 16,0-7 1-16,-3 1 0 15,-4 2 1-15,-4-2-1 32,-3-4 0-32,-3-6 0 15,-4 0 1-15,-1-3-1 0,-2-1 0 16,-4-5-2-16,-11 0 1 0,-3-4-1 15,-15 3 0-15,-3-5-8 16,-3-4 1-16,3-3-12 16,7 0 1-16,7-10-3 15,-28-5 1-15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2:17.4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13638 4462 20 0,'-14'-19'10'0,"43"19"-11"15,-19-3 10-15,8 0-8 16,3 3 1-16,0-3 0 15,0-1 0-15,0-5-3 16,4-7 0-16,0-2 2 16,-1-4 1-16,1 0-2 15,-4-3 1-15,1-4-6 16,-1 1 1-16,-7-3-2 16,-7 3 1-1</inkml:trace>
  <inkml:trace contextRef="#ctx0" brushRef="#br0" timeOffset="335.3544">13825 4104 22 0,'-14'66'11'0,"4"44"-9"15,6-82 20-15,1 10-19 16,-4 9 0-16,-8 9 1 16,1 16 0-16,-3 4-5 15,-1 2 0-15,0-9 3 16,-3 0 1-16,4-9-1 0,-1-7 1 15,0-12-1-15,4-4 1 16,4-12 1-16,-1-3 0 16,0-3-1-16,1-6 1 0,3-7-1 15,0-6 0-15,3-6-1 16,4-7 1-16,7-6-3 31,7 4 1-31,8-10 0 16,2-7 0-16,5-2-2 15,2-7 1-15,1-6-5 16,0-3 0-16,3 3-6 16,0 3 1-16,-3 9-4 0,0 4 0 15</inkml:trace>
  <inkml:trace contextRef="#ctx0" brushRef="#br0" timeOffset="486.6196">14030 4490 17 0,'-4'-3'8'0,"1"15"2"15,3-12 9-15,0 4-14 16,3-1 0-16,-3-3 2 15,15-3 1-15,2-7-11 16,8-2 1-16,3 2 6 16,4-12 1-16,3 0-5 0,-3-3 0 15,-4 0-5-15,-3 0 0 16,-4-3-6-16,-3-3 1 16</inkml:trace>
  <inkml:trace contextRef="#ctx0" brushRef="#br0" timeOffset="814.9104">14305 4324 23 0,'-32'75'11'0,"-3"10"-6"15,32-63 14-15,-1 9-18 16,1 13 0-16,3 3 0 0,0 0 0 16,7-6-1-16,3 3 0 15,4-10 1-15,0-9 1 16,1-3-4-16,2-6 0 15,-3-10-2-15,4-9 1 0,-4-6-3 16,-3-4 1-16,-4-3 0 16,0 1 0-16,-7 2 4 15,0 1 0-15,-4 2 2 16,1 10 1-16,-4 7 1 16,-4-4 0-16,-3 6-1 31,0 1 0-31,-4-4 0 0,4-3 1 15,3-3-7-15,1-9 0 16,6-4-2-16,4-12 0 16</inkml:trace>
  <inkml:trace contextRef="#ctx0" brushRef="#br0" timeOffset="981.9619">14450 4230 25 0,'3'31'12'0,"4"7"-14"16,-3-29 23-16,3 4-21 16,0-4 1-16,0 1 0 0,4-1 0 0,-1-3-3 15,1 1 0-15,-1-1-5 16,1 3 0-16</inkml:trace>
  <inkml:trace contextRef="#ctx0" brushRef="#br0" timeOffset="1832.3806">14792 4509 25 0,'21'-19'12'0,"25"-6"-11"0,-35 16 18 16,3 2-19-16,3 1 1 15,1 3-1 1,7 0 1-16,-1 3-1 0,1 0 0 16,0 0 0-16,-4 0 1 15,4-3 0-15,-1-1 1 16,1 4-1-16,-7 0 0 15,-1 0 0-15,-3 0 0 0,-3-3-1 16,-4 3 1-16,0 0-1 16,-7 0 0-16,-7 0-1 15,-4 3 1-15,1 4-1 16,-4 2 0-16,0 7 2 16,-4-4 0-16,0 7-1 15,-3 0 1-15,0-3 1 16,0 3 0-1,0-1 0-15,3 4 0 16,4-3-1-16,0-3 0 16,3-4 0-16,4-2 0 0,0-7-1 15,4 0 1-15,3 3-1 16,0 4 0-16,3-1 0 16,4 4 1-16,0-4-2 15,0 7 1-15,4 3 0 16,-1 9 1-16,-2-3 0 15,-1 6 1-15,-4 4-1 0,-3-10 1 16,0 0 1-16,-3 0 0 16,-1 0-1-16,1-3 1 15,-1-3-1-15,-3-4 1 16,0-2-1 0,0-4 1-16,0 1-2 15,0-7 1-15,0-3-1 16,0-3 1-16,0-7-1 15,-4 1 0-15,7-4-5 16,1-8 1-16,3-8-6 16,7-2 0-16,11 0-6 0,3-4 1 15</inkml:trace>
  <inkml:trace contextRef="#ctx0" brushRef="#br0" timeOffset="2518.5924">15374 4452 31 0,'-39'-15'15'0,"50"18"-14"15,-4-3 23-15,3-3-23 16,5 0 1-16,-1-1 0 16,3-2 1-16,5-3-4 15,-1-4 1 1,0-2 1-16,4 2 1 15,-1 4-4-15,-3-1 1 0,-3 4-4 16,-4 9 1-16,-3 10-4 16,-8-1 1-16,-3 4-1 15,-7 6 1-15,-3 6 2 16,-8 7 0-16,0 8 5 16,1 4 1-16,3-6 3 0,3-3 0 15,0-10 1-15,4-3 0 16,4-6 1-16,-1-10 0 15,8-5-3-15,3-11 1 16,3-8-2-16,1-7 1 0,0 0-2 16,-1 3 0-16,1-3 0 31,-1 3 0-31,-3 0-1 16,-3 0 1-16,0 4-2 15,-1-1 1-15,-3 4-3 16,0 2 1-16,4 1-3 0,-1 2 1 15,1 4-1-15,-1-3 0 16,4 6 1-16,0 0 0 16,-3 0 1-16,-1 0 1 15,4 6 1-15,-7 4 1 0,0 5 2 16,0 4 0-16,-3 13 2 16,-4 12 1-16,0 9 0 15,-4 13 1-15,-3-7 0 16,0-2 1-16,0-4-2 0,3-3 1 15,1 0-3-15,-1-9 0 16,4-3 0-16,0-7 0 16,0-6-1-16,3-6 1 15,1-3-1-15,-1-13 0 16,1-6-2-16,3-7 1 0,0-5-7 31,3-10 0-31,4-4-8 16,7-8 1-16</inkml:trace>
  <inkml:trace contextRef="#ctx0" brushRef="#br0" timeOffset="2983.4919">16214 4340 21 0,'-43'15'10'0,"8"29"-3"16,24-34 6-16,-3 8-11 16,0 4 0-1,-3 7 2-15,-1-4 1 16,4 3-6-16,0 0 0 0,0 0 4 15,-4-3 0-15,0 0-2 16,4 1 1-16,0-5-1 16,4-5 1-16,3-3-1 15,-4 2 0-15,0-5 0 16,8-1 0-16,-1 4 1 16,4-7 0-16,4 0 0 15,10-3 0-15,0-6 0 0,0-3 0 16,4-7 0-16,3-2 0 15,4-4 0-15,3-9 0 16,4 6 0-16,-1-3 0 0,12 0-5 16,-1 3 1-16,-3 0-4 15,-4 3 0-15,-3 3-7 16,-7 7 0-16</inkml:trace>
  <inkml:trace contextRef="#ctx0" brushRef="#br0" timeOffset="3267.4538">16203 4499 16 0,'-10'13'8'0,"-8"25"1"0,11-32 4 0,0 16-12 16,-4 12 0-16,-3 10 1 0,-4 13 0 16,-3 5-3-16,0-5 1 15,3-1 1 1,4-2 0-16,0-1-1 16,4 0 1-16,3-3-2 15,3-18 0-15,1-4-6 16,3-3 1-16</inkml:trace>
  <inkml:trace contextRef="#ctx0" brushRef="#br0" timeOffset="3518.2585">16073 4822 20 0,'-11'22'10'0,"-10"19"-6"0,17-28 13 16,-3 2-15-16,0 1 1 0,0-3 3 15,0-1 0-15,4 1-7 16,3-4 1-16,3 1 4 0,8-4 1 31,3-6-2-31,3 0 0 16,5-3-1-16,2-10 0 16,4-3-5-16,8-6 1 15,3-9-5-15,-1 0 0 16,-2-7-4-16,-1 4 1 0</inkml:trace>
  <inkml:trace contextRef="#ctx0" brushRef="#br0" timeOffset="3683.1949">16457 4628 26 0,'-18'41'13'0,"-6"15"-14"16,17-40 21-16,-4 6-20 16,4 3 1-16,-4 0 0 0,1 0 0 15,3-3-2-15,3-6 0 16,1-7-5-16,3 1 0 15,7-7-1-15,0-10 0 16</inkml:trace>
  <inkml:trace contextRef="#ctx0" brushRef="#br0" timeOffset="3936.2603">16552 4465 25 0,'-3'16'12'0,"-8"43"-11"31,8-37 22-31,-1 22-20 16,-6 13 1-16,-5 8 1 0,1 1 0 16,-7 0-6-16,4-3 0 15,2 6 4-15,-6 0 1 0,4-6-2 16,6-10 0-16,-3-6 0 16,3-10 0-16,4-8 0 15,0-7 0-15,0-10-2 16,0-12 0-16,4-12-5 15,3-20 1-15,7-8-8 16,7-11 0-16</inkml:trace>
  <inkml:trace contextRef="#ctx0" brushRef="#br0" timeOffset="4366.892">16778 4509 27 0,'-21'66'13'0,"-11"69"-7"16,22-92 16-16,-8 8-21 15,0 2 0-15,1 3 0 16,3 1 1-16,-1-1-3 0,1 1 1 16,4-13 1-16,3-10 0 15,0-12-2-15,3-19 0 0,4-12-2 16,4-13 0-16,3-13-1 15,7-27 1-15,3-36-2 16,5-8 1-16,2 2 2 16,15 10 0-16,0 16 3 15,0 15 0-15,-4 13 2 0,0 12 1 32,-3 23 1-32,3 8 0 15,-6 14 0-15,-5 8 0 16,-3 14-2-16,-6 11 1 15,-1 14-2-15,-4 12 1 0,-3 9-1 16,0-6 1-16,-3-3-2 16,-4-1 1-16,0 1-4 15,0-3 1-15,-4-7-7 16,-6-5 0-16,-1-14-4 16,-6-15 0-16</inkml:trace>
  <inkml:trace contextRef="#ctx0" brushRef="#br0" timeOffset="4568.3536">16753 4719 34 0,'-14'-13'17'0,"32"13"-17"15,-11 0 29-15,4-3-28 16,10 10 1-16,3-4-1 16,5-6 1-16,-1-1-2 31,0-2 0-31,7 0-1 15,-6 0 1-15,-5 6-5 0,-3 0 1 16,-3 3-7-16,-7 16 1 16</inkml:trace>
  <inkml:trace contextRef="#ctx0" brushRef="#br0" timeOffset="4736.9418">16785 5001 36 0,'-21'10'18'0,"10"12"-16"0,11-19 30 16,4 3-30-16,-1 0 0 15,8 4 0-15,3-7 1 16,7-3-3-16,1-3 0 16,2-7 0-16,1 1 0 31,3-1-6-31,0-5 0 0,-3-1-6 16,-4-3 0-16</inkml:trace>
  <inkml:trace contextRef="#ctx0" brushRef="#br0" timeOffset="4910.2418">17007 4553 33 0,'-10'15'16'0,"-8"36"-8"15,15-26 23-15,-11 15-27 16,-8 20 0-16,-13 6 1 0,7 3 1 16,3 6-8-16,4 4 0 15,7-4-1-15,7-6 0 16,17-6-10-16,5-10 1 15</inkml:trace>
  <inkml:trace contextRef="#ctx0" brushRef="#br0" timeOffset="5468.9372">17487 4525 23 0,'-10'-10'11'0,"17"10"-3"0,-7 0 7 0,7 0-15 15,0 3 1-15,3 4 0 0,4-1 1 32,4 0-4-32,0 4 1 15,-4-1-6-15,0 3 0 16</inkml:trace>
  <inkml:trace contextRef="#ctx0" brushRef="#br0" timeOffset="5785.0424">17466 4753 22 0,'-21'-15'11'0,"14"15"-9"0,7 3 13 16,7 0-15-16,0 0 0 15,0 0 0-15,4 10 1 16,-1-4-2-16,-3 1 1 16,0 5-4-16,0 7 1 0,-3 7-1 15,-4-1 0-15,-4 0-1 16,1 0 1-16,-8 4 2 15,1-1 1-15,-5-3 4 16,5-6 0-16,-1 0 3 31,-3-6 0-31,7-1 1 16,7-5 0 0,21-20-2-16,4-5 1 15,7-4-7-15,0-12 0 16,-1-4-7-16,5-3 1 15</inkml:trace>
  <inkml:trace contextRef="#ctx0" brushRef="#br0" timeOffset="6139.0521">17833 4518 27 0,'-7'-3'13'0,"14"0"-7"15,0 3 19-15,0-3-24 16,4 0 0-16,10-4 0 15,3 1 1-15,1 0-3 16,7 3 1-16,-7 0 1 16,-4 3 0-16,-7 3-1 15,-4 3 1-15,-6 7-2 16,-8 2 0-16,-6 10 0 16,-11 4 0-16,-8 5-1 15,5 1 1-15,-4 2-1 16,3-2 0-16,4-1 2 15,7-6 1-15,0-9 0 16,3-3 1-16,4-4-1 0,3-5 1 16,4-4 1-16,4-6 0 0,3-7-2 15,4-8 1-15,3-1-5 16,3-10 1-16,1 1-6 16,0 3 1-16,-4 0-4 15,3 0 1-15</inkml:trace>
  <inkml:trace contextRef="#ctx0" brushRef="#br0" timeOffset="6319.1234">17858 4612 27 0,'-18'47'13'0,"-14"54"-8"0,25-70 23 0,-7 10-28 16,-4 0 1-16,1 6 0 15,-4 3 0-15,3 9-1 16,0 1 0-16,4-4-1 15,4 1 1-15,-1-4-5 16,4-12 0-16,0-3-5 16,7-7 1-16</inkml:trace>
  <inkml:trace contextRef="#ctx0" brushRef="#br0" timeOffset="6504.4675">17741 5064 29 0,'28'-28'14'0,"1"9"-12"0,-19 16 24 15,4 0-25-15,0-4 0 16,8 4 0-16,2 0 1 16,1-3-3-16,7 3 1 15,-1-7 0 1,-6 1 0-16,0-1-5 16,-4 7 0-16,-3 3-5 0,-8 3 1 15</inkml:trace>
  <inkml:trace contextRef="#ctx0" brushRef="#br0" timeOffset="6904.8664">17780 5171 21 0,'-25'25'10'0,"11"15"-6"16,11-27 14-16,-1 3-17 15,1 2 1-15,-1 1 2 0,-3 3 0 16,3 0-5-16,1 0 1 15,-1-6 3-15,1-4 1 0,3-9-1 32,3-9 0-32,8-9-1 15,3-14 0-15,4-2-1 16,3-7 1-16,4 4-1 16,6-1 0-16,1 4-1 15,0 3 1-15,-4 3-1 16,7 3 1-16,-6 3-1 0,-8 6 1 15,-4 7-1-15,-2 3 1 16,-5 9-1-16,-3 4 1 16,-3 2-1-16,-8 7 1 15,1 6 0-15,-8 0 0 0,0 3-2 16,-3 1 0-16,0-1-3 16,-3-3 0-16,-5 3-3 15,5-9 0-15,-1-7-5 16,8-2 1-16</inkml:trace>
  <inkml:trace contextRef="#ctx0" brushRef="#br0" timeOffset="7353.4828">17893 5152 10 0,'-11'9'5'0,"8"4"0"0,3-4 1 15,0 4-4-15,0-1 0 31,-4 7-1-31,1-3 1 0,-1-1-3 16,1 4 1-16,-1 0 1 16,1 3 0-16,-1-6-1 0,1 6 0 15,-1-4 0-15,1-2 1 16,-1-7-1-16,4-2 0 16,0-1 0-16,0-6 0 0,0 0 0 15,0 0 1-15,4-13-1 16,-1 4 1-16,1-3-1 15,-4-1 1-15,0-3-1 32,0 4 0-32,0 2 0 15,0 1 0-15,0 0 0 16,0 2 1-16,-4 10 1 0,1-6 0 16,3 3 0-16,0 7 1 15,0-1 1-15,0-3 0 16,0 3-1-16,0 4 1 0,3-7-2 15,4-3 0-15,0 0 0 16,11-7 1-16,3-2-3 16,4-3 1-16,3-1-4 15,-3 0 1-15,3-5-7 16,4-1 1-16</inkml:trace>
  <inkml:trace contextRef="#ctx0" brushRef="#br0" timeOffset="7640.2228">18478 4509 23 0,'-21'0'11'0,"21"3"-9"16,4 0 14-16,3 0-15 15,0 4 0-15,4 2 0 16,-1 0 1-16,1 1-4 31,3-1 0-31,-4 7-4 16,1 0 0-16</inkml:trace>
  <inkml:trace contextRef="#ctx0" brushRef="#br0" timeOffset="7820.4871">18366 4848 19 0,'-14'0'9'0,"17"9"-4"0,-3-9 10 0,0 0-15 15,4 3 0-15,-1 3 0 16,1 1 1-16,3-1-1 15,-4 6 0-15,1 4-2 16,-1 0 0-16,1 3-4 16,-4 3 0-16</inkml:trace>
  <inkml:trace contextRef="#ctx0" brushRef="#br0" timeOffset="7989.9956">18323 5305 24 0,'-7'29'12'0,"11"-26"-10"0,-4-3 20 16,0 0-20-16,7-7 0 15,0 1 0-15,3-6 1 16,5-4-4-16,-1-9 0 0,7-3 1 31,7-4 0-31,7-2-5 16,-3-1 1-16,0-2-5 16,0-7 1-16</inkml:trace>
  <inkml:trace contextRef="#ctx0" brushRef="#br0" timeOffset="8385.4002">18768 4616 21 0,'-4'25'10'0,"-3"37"-6"16,4-40 15-16,-1 6-18 15,-3 16 1-15,0-3 1 16,-7 3 1-16,-4 3-5 16,4-3 1-16,0 0 2 15,0 3 1-15,0-6-2 16,3-7 1-1,4-9-2-15,4-9 1 16,3-13-1-16,0-12 0 16,3-7 0-16,8-12 0 0,3-10 0 15,4-21 0-15,-1-20 0 16,4-2 0-16,0-1 0 16,4 4 0-16,3 18 0 15,1 10 1-15,-5 12 0 16,1 10 0-16,-4 9 0 15,0 7 1-15,-3 12 0 0,3 9 0 16,4 7-1-16,-4 15 1 16,-3 13-1-16,-4 13 0 0,-4 8 0 15,-13 1 0-15,-4 0-1 16,0 0 0-16,-4 3-4 16,1-3 1-16,-5-7-8 15,1-2 0-15</inkml:trace>
  <inkml:trace contextRef="#ctx0" brushRef="#br0" timeOffset="8606.6954">18771 4866 38 0,'0'0'19'0,"18"7"-21"0,-11-10 29 0,4-4-28 15,-1 1 1-15,4-3 0 16,4-1 1-16,0-2-3 16,-4-4 1-16,0 0-6 0,0 7 0 15,-4 6-3-15,-6 9 0 16</inkml:trace>
  <inkml:trace contextRef="#ctx0" brushRef="#br0" timeOffset="8822.2353">18807 5067 25 0,'-25'31'12'0,"25"1"-9"15,3-29 19-15,1 6-19 32,3-6 0-32,0 4 1 15,4-4 1-15,-1-3-7 16,1-3 1-16,3 0 4 0,-3-4 0 16,-1-2-1-16,-3 0 0 15,0-4-1-15,-7 0 1 16,-10-12-1-1,-4 0 0-15,-1 6-6 16,-2 4 0-16,6 2-6 16,-21-2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3:32.8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10463 4205 13 0,'-10'15'6'0,"-25"29"4"16,20-25 7-16,-2 9-15 16,-8 1 0-1,0 2 1-15,-3 3 1 0,0 1-4 0,7-1 0 32,3-9 3-32,8-9 0 15,10 0-1-15,7-4 0 0,7-2-1 0,7-4 1 16,4-6-2-16,6 0 1 15,-2-3-1-15,-1 0 0 16,0 3 0-16,-7 3 1 16,-3 3-1-16,-4 0 0 0,-3 10 0 31,-4 3 1-31,-4 6 0 16,1 0 0-16,-1 0 0 15,-3-3 1-15,0-3-1 16,0-6 0-16,4-4 0 15,-1 3 0-15,1-5 0 16,3-7 0-16,0-10-3 0,3 4 0 16,5-6-8-16,2 2 0 15</inkml:trace>
  <inkml:trace contextRef="#ctx0" brushRef="#br0" timeOffset="951.9145">10926 4205 25 0,'14'-16'12'0,"-18"3"-3"0,4 13 12 16,0 0-19-16,-3-3 1 0,-4 6 0 0,-4 7 0 16,-3 2-4-16,-4 7 0 31,-3 13 3-31,-11 2 1 16,4-3-2-16,3-2 0 15,1 2-1-15,3-3 0 16,3-3-5-16,7-3 0 15,4 0-6-15,4-6 1 16</inkml:trace>
  <inkml:trace contextRef="#ctx0" brushRef="#br0" timeOffset="1135.368">10883 4349 30 0,'7'-9'15'0,"25"-4"-13"0,-21 10 24 16,-1-7-25-16,8 4 0 15,-1-3 1-15,1 3 0 0,0-7-3 32,-1 0 1-32,-3 7-3 0,1 3 1 0,-8 6-8 31,-4 13 1-31</inkml:trace>
  <inkml:trace contextRef="#ctx0" brushRef="#br0" timeOffset="1552.3661">10816 4565 26 0,'-39'13'13'0,"22"-10"-2"0,13-6 17 16,4 0-26-16,4-4 0 16,6-2 1-16,4-3 1 0,4-1-5 15,10-3 1 1,0 1 3-16,8-4 0 0,-1 0-4 16,-7-3 1-16,-3 9-6 15,-4 4 1-15,-3 9-5 16,-8 6 0-16,-3 10-3 15,-7 9 0-15,-3 3 6 32,-39-84 7-32,63 191 3 0,-32-66 0 31,4-10 6-31,4-15 1 0,6-3 1 16,4-16 1-16,4-12-6 15,-1-10 0-15,4-10-2 16,-3-8 0-16,0-4 0 15,-4 0 1-15,0-9-1 16,-7 3 0-16,-4 6-1 16,1 3 1-16,-4 1-2 15,0-1 1-15,-4 7-2 16,0 2 1-16,1 4-7 0,3 0 1 16,7 3-9-16,3-3 1 15,11 3-4-15,4 0 0 0</inkml:trace>
  <inkml:trace contextRef="#ctx0" brushRef="#br0" timeOffset="1852.6069">11303 4572 36 0,'-39'-7'18'0,"43"1"-16"0,-1 3 31 0,15 0-32 16,3-3 0-16,7-4 1 16,8-2 0-16,6-1-2 15,-7-3 0-15,0 4 2 16,1-4 0-16,-1-6-5 0,0 0 1 15,-3 0-10-15,-4 3 1 16,-7-6-2-16,-6 0 1 16</inkml:trace>
  <inkml:trace contextRef="#ctx0" brushRef="#br0" timeOffset="2037.0335">11656 4261 35 0,'-21'32'17'0,"-1"24"-12"0,15-40 35 16,-3 9-37-16,-8 9 1 15,-7 7 0-15,-3 9 1 16,-7 7-7-16,-4 8 1 0,-3 1 4 16,7-3 1-16,6-13-8 15,8-6 1-15,7-6-9 16,3-7 1-16,11-6-4 16,11-12 0-16</inkml:trace>
  <inkml:trace contextRef="#ctx0" brushRef="#br0" timeOffset="2184.0727">11536 4631 37 0,'17'-37'18'0,"-9"37"-12"0,-1 3 33 15,0 6-35-15,0 13 0 16,0 6 1-16,3 7 0 0,1 6-7 16,3 2 1-16,4-5-1 15,3-7 0-15,4-2-13 16,6-4 1-16</inkml:trace>
  <inkml:trace contextRef="#ctx0" brushRef="#br0" timeOffset="2718.6525">11977 4368 34 0,'17'6'17'0,"5"10"-11"16,-12-7 16-16,8-3-20 15,-1 1 0-15,1-1 2 16,3-3 0-16,0 0-5 16,1-3 1-16,-1 0 4 15,0-6 0-15,-3-7-1 16,-1-2 0-16,-3-7 0 16,-3 3 0-16,-8-6 0 0,-6 3 0 15,-4 6-2-15,-7 1 1 16,0 2-1-16,0 10 0 0,-4 3-1 15,-3 3 0-15,0-3-1 32,3 6 1-32,4 1-1 15,3-4 1-15,4 0-1 16,7 3 0 0,11-3 0-1,3-3 1-15,0 0-2 16,0-3 1-16,4 3-6 0,-1-3 0 15,1 6-7-15,-4 3 0 16</inkml:trace>
  <inkml:trace contextRef="#ctx0" brushRef="#br0" timeOffset="3283.771">11998 4666 37 0,'-25'15'18'0,"25"-15"-14"16,4-3 26-16,3-3-26 15,7-7 0-15,4-2 0 16,6-1 1-16,1-3-7 16,3 0 0-1,4-3 4-15,0-3 1 16,-1 3-6-16,1 4 0 0,-4 2-4 16,-6 3 1-16,-5 7-2 15,-6 3 0-15,-8 6-1 16,-3 7 1-16,-10 5 3 15,-4 4 1-15,-4 3 4 16,-3 6 1-16,3 4 3 16,1-4 0-16,2 0 1 0,5-3 0 15,-1 0 0-15,4-6 1 16,0-3-2-16,4-7 1 16,-1 0-3-16,4 1 1 0,4-10-1 15,3-10 1-15,0-2-1 16,0-4 0-16,0-3 0 31,3-3 0-31,-2 4-2 16,-1-1 0-16,-4 0-1 15,1 7 0-15,-4-1-1 0,-4 7 1 16,1-1-2-16,-1 7 1 16,-3 0 1-16,3 10 1 15,1 2-1-15,-1 7 1 16,1 9 0-16,3 4 1 0,0 5-1 15,-4 10 1-15,1-3 0 16,-1-3 0-16,1 0-1 16,3-4 1-16,-4-2-4 15,4-1 0-15,0 1-4 16,0-4 0-16,-3-9-5 0,-1-6 1 16</inkml:trace>
  <inkml:trace contextRef="#ctx0" brushRef="#br0" timeOffset="3638.2405">12083 5045 30 0,'-4'-16'15'0,"29"-2"-9"0,-18 11 24 0,0 1-28 31,3 0 0-31,5-4 0 16,-1-2 1-16,3 2-4 16,1 4 0-16,3 0 2 15,-3 0 1-15,-1 6-4 16,-2 6 0-16,-5 3-3 0,-6 4 1 15,-8 6-1-15,1-1 0 16,-11 4 0-16,-4 7 0 16,-3-11 5-16,0 8 1 15,-4-1 4-15,0-3 0 0,4 0 4 16,7-1 0-16,3-8 1 16,1-7 0-16,6 4-2 15,11-4 1-15,4 0-3 16,3-6 1-16,7-9-4 15,11-1 1-15,7-2-2 0,17-1 1 16,8-2-8-16,3-1 1 31,0 0-13-31,3 4 1 16,-10-4-3-16,7-22 1 16</inkml:trace>
  <inkml:trace contextRef="#ctx0" brushRef="#br0" timeOffset="7187.197">10407 4938 38 0,'-14'-6'19'0,"10"3"-13"0,4 0 19 0,0 6-21 16,0-3 1-16,0 0 1 16,4 3 0-16,3 0-8 15,7 0 1-15,0 1 5 16,0-1 1 0,7-6-3-16,4-1 1 0,7-5-6 15,7-3 1-15,17 2-13 0,8-9 1 16</inkml:trace>
  <inkml:trace contextRef="#ctx0" brushRef="#br0" timeOffset="8102.3462">13272 4139 35 0,'3'-19'17'16,"4"-12"-11"-16,-7 21 17 0,0 4-20 15,0 6 0-15,0 0 3 16,0 0 0-16,0-6-7 0,0 6 0 16,0 3 5-16,0-3 1 15,4 3-2-15,-1 0 0 16,1 7-2-16,3-4 1 16,0 6-1-16,0-2 1 0,3 2-2 31,1 1 0-31,0-1-6 15,-1 4 1-15,-3-3-8 16,-3 2 0-16,-8 10-2 16,-3 4 0-16</inkml:trace>
  <inkml:trace contextRef="#ctx0" brushRef="#br0" timeOffset="8278.8512">13081 4443 28 0,'-35'3'14'0,"24"-6"-6"0,11 3 25 16,4-3-31-16,6 0 0 15,8 0 0-15,10-7 1 16,0-2-4-16,4-7 1 16,3 0 2-16,4-3 1 0,0 0-5 15,-4 0 1-15,1 3-6 16,-1 4 1-16,0 5-6 16,-7 4 0-16</inkml:trace>
  <inkml:trace contextRef="#ctx0" brushRef="#br0" timeOffset="8426.104">13441 4264 35 0,'-28'19'17'0,"-11"25"-14"0,28-31 30 16,-6 2-32-16,-5 1 1 16,1 0 0-16,-3 2 0 15,-5 4-3-15,-2 3 0 0,2 1-2 16,5-5 1-16,6-2-8 16,4-6 1-16,7-1-3 15,0 1 1-15</inkml:trace>
  <inkml:trace contextRef="#ctx0" brushRef="#br0" timeOffset="8579.0723">13162 4565 27 0,'4'-6'13'0,"-1"3"-7"0,4 3 24 15,0 0-28-15,0 0 1 16,0 3 0-16,-3-3 1 16,3 3-5-16,0-3 0 0,4 0 0 15,-1-3 1-15,4-3-9 16,4-4 1-16,3 1-3 15,0-4 0-15</inkml:trace>
  <inkml:trace contextRef="#ctx0" brushRef="#br0" timeOffset="8779.1776">13402 4418 36 0,'-28'19'18'0,"-4"9"-18"0,25-22 35 0,0 1-33 31,3-1 0-31,4-3 3 15,4 0 0-15,3-3-6 16,4-3 1-16,3 0 3 16,3-3 0-16,1-1-2 15,0 1 1-15,-1 3-9 16,-6 6 0-16,-4 3-7 16,-7 7 1-16</inkml:trace>
  <inkml:trace contextRef="#ctx0" brushRef="#br0" timeOffset="8946.9824">13226 4766 39 0,'-25'41'19'0,"0"-16"-17"0,25-25 29 0,7 0-29 16,0 0 0-16,4-6 1 15,3-7 0-15,0-3-4 16,7-6 1-16,1-3 2 16,2-6 0-16,1 6-6 15,0 0 0-15,-1 3-9 16,-3 0 1-16</inkml:trace>
  <inkml:trace contextRef="#ctx0" brushRef="#br0" timeOffset="9264.9343">13377 4562 28 0,'-31'32'14'0,"-5"55"-10"0,29-58 13 0,-3 2-17 16,-4 13 1-16,3-3 0 15,0-4 1-15,4-2-3 16,4-7 1-16,-1-3 0 15,4-9 0-15,4-7-3 0,6-6 1 16,5-6-1-16,-1-13 0 16,0 1 0-16,-4-4 1 15,-3 6 1-15,-7 4 0 16,-7 9 4-16,-3 13 0 0,-4-1 3 16,0 1 0-16,-4-1 2 31,4 1 0-31,0-1-1 15,7-2 1-15,3-4-3 16,8-3 1-16,3-3-3 16,3-9 1-16,8-4-2 15,3-9 0-15,7-3-8 0,4-9 1 16,14-4-10-16,14-15 1 16</inkml:trace>
  <inkml:trace contextRef="#ctx0" brushRef="#br0" timeOffset="9897.5497">13970 4189 48 0,'-28'16'24'0,"-29"46"-26"16,43-43 37-16,-3 6-35 15,-12 4 0-15,-6 2 1 16,-4 0 0-16,4 1-1 15,3-1 0-15,4-9-2 16,10-6 1-16,8-4-5 0,6-6 1 16,11-6-4-16,7-6 1 15,4-3-1-15,3-4 1 16,0 1 3-16,-3 2 0 16,-4 1 5-16,-3 3 0 15,-4 12 4-15,-4 6 1 16,-10 7 1-16,-7 6 0 15,-3 4 0-15,-1 5 0 0,0 4-2 16,1-7 1-16,3-3-3 16,3-3 0-16,4-6-1 15,7-3 0-15,3-7-1 16,8-9 1-16,3-12-2 16,7-10 1-16,4-3-1 31,0-4 1-31,3-2-1 0,7-3 0 15,0-1-1-15,-3 10 1 16,-4 3 0-16,-6 3 0 16,-5 7 2-16,-6 2 0 15,-11 10 1-15,-7 7 1 0,-4 5 0 16,-6 4 1-16,-1-1 0 16,4 1 1-16,0 6-2 15,0 0 1-15,3-3-2 16,4 0 0-16,0 6-1 15,0-3 1-15,3-4-1 0,1 1 0 16,-1 0-1-16,4-3 1 16,0-4 0-16,0 4 0 15,4-10-12-15,6 4 0 16,8-10-5-16,0-3 0 0</inkml:trace>
  <inkml:trace contextRef="#ctx0" brushRef="#br0" timeOffset="10364.805">14605 3932 40 0,'-35'-3'20'0,"3"18"-20"15,21-5 29-15,-6 2-29 16,-8 10 1-16,-3 10-1 15,-4 8 1-15,-14 4-2 16,4 0 1-16,0 3-4 16,3 0 0-16,3-6-7 0,8-6 0 0</inkml:trace>
  <inkml:trace contextRef="#ctx0" brushRef="#br0" timeOffset="10765.024">14231 4368 35 0,'-7'6'17'0,"18"7"-17"0,-11-10 26 16,0 0-25-16,0 0 0 31,0 3 1-31,3-3 0 16,1 1-3-16,3-1 1 16,0-3 1-16,3 0 0 0,4-3 0 15,-3-4 0-15,3 1-2 16,4-3 0-16,3-4-1 15,0 1 0-15,0 2-1 0,0-6 1 16,4 7 0-16,-11 0 0 16,-3 5 3-16,-11 4 0 15,0 0 1-15,-7 7 1 16,0 2 0-16,0 1 1 16,-4-4-2-1,1 0 1-15,6 0-2 16,0 1 0-16,4-7-1 15,4 0 0-15,3 0 0 16,7-7 0-16,-3 4-3 16,-1 3 0-16,-3 0-8 15,-3 10 1-15,-4 2-2 16,-4 4 1-16</inkml:trace>
  <inkml:trace contextRef="#ctx0" brushRef="#br0" timeOffset="11030.3299">14295 4537 28 0,'-29'10'14'0,"22"-10"-10"0,7 0 26 0,0 0-30 16,4-7 1-16,6 1 0 16,1 0 1-16,3-4-2 15,0-2 0-15,4-1 0 16,-4 4 1-16,7-4-1 0,0 4 1 16,0-1-1-16,1 4 0 15,-8 3 0-15,-4 3 1 16,-3-3-1-16,-7 3 0 15,0 3 0-15,-3 3 1 16,-1 1-1-16,1 2 1 0,-4 0-2 31,0 1 1-31,0-4-5 16,-4 3 1-16,4 1-7 16,0-1 1-16</inkml:trace>
  <inkml:trace contextRef="#ctx0" brushRef="#br0" timeOffset="11174.7232">14326 4568 1 0,'-3'7'0'0,"3"-4"8"0,0-3-14 0</inkml:trace>
  <inkml:trace contextRef="#ctx0" brushRef="#br0" timeOffset="11759.6752">14266 4634 19 0,'-3'0'9'0,"6"3"-5"0,-3-3 19 0,0 0-20 16,0 4 0-16,-3 5 1 31,-1 4 1-31,-3 2-6 15,0 7 0-15,0 6 4 16,0 10 1-16,-4-7-2 16,1 10 0-16,-4-6-1 15,0-4 1-15,0-3-1 0,3-3 0 16,4 0 0-16,0-6 0 16,0-3-1-16,0-7 0 15,3-2 0-15,4-7 0 0,7-10 0 16,4-6 0-16,-1-12 0 15,8-9 0-15,3-7-1 16,7-6 1-16,1-1 0 16,2 4 1-16,1 7 0 15,3 5 0-15,1 4 0 16,6 6 0-16,-7 0 0 16,4 6 1-1,-4 6-2-15,-6 7 1 16,-8 6 0-16,-14 6 1 15,-11 13-1-15,-6 6 1 16,-4 6-2-16,-4 4 0 0,-3 3-4 16,0-7 1-16,3-3-6 15,4-3 0-15,0-6-4 16,3-10 0-16</inkml:trace>
  <inkml:trace contextRef="#ctx0" brushRef="#br0" timeOffset="12229.1297">14443 4735 20 0,'7'-10'10'0,"-7"-12"-4"16,0 22 12-16,-4 0-17 16,1 3 0-16,-1 7 3 0,-3 2 0 0,0-2-4 15,-3 2 1-15,2 7 2 32,1-6 0-32,4-1 0 15,-1-5 0-15,4-1-2 16,4 0 1-16,-4-6-2 0,7-3 1 15,4 0-1-15,3-7 1 16,-4 7-4-16,-3-3 1 16,0 3-2-16,-3 6 0 15,-4 0-2-15,-4 7 1 16,1-1 0-16,-4-3 0 16,-4 0 4-16,-3 4 0 15,3-4 2-15,4 0 1 16,0-2 1-16,4-1 1 0,-1 0 0 15,4 0 0-15,0-3-1 16,11 0 1-16,-1 0-1 16,1 0 0-16,7-3 0 0,-8 0 0 15,1 6-1-15,-1 3 1 16,-3-3-1-16,1 7 1 16,-5-1-1-16,-3 4 1 0,-3-1-1 15,-5 1 0-15,-2-1-4 16,-1 1 1-16,-3-4-7 15,0-3 0-15,-4-2-6 32,8-4 1-32</inkml:trace>
  <inkml:trace contextRef="#ctx0" brushRef="#br0" timeOffset="12360.4594">14326 4938 26 0,'0'7'13'0,"7"2"-5"0,-3-6 18 15,-1 0-24-15,4 4 1 16,1-4-1-16,-1 3 1 15,3 0-5-15,4-2 0 16,4-4-4-16,7 0 0 0,-1-10-4 16,15-6 0-16</inkml:trace>
  <inkml:trace contextRef="#ctx0" brushRef="#br0" timeOffset="12750.9011">15018 4170 38 0,'-32'25'19'0,"7"29"-19"0,18-32 36 16,-3 9-33-16,-4 3 0 16,-11 7 3-16,7 6 0 15,-3 13-7-15,3-4 1 16,1-6 4-1,6-3 1-15,4 0-1 16,7-3 0-16,4 0-1 16,6-9 0-16,4-10-1 0,0 0 1 15,4-9-1-15,0-4 1 16,3-2-1-16,4-4 1 16,-8-3-1-1,1-6 1-15,-4 0-1 16,-3 0 1-16,-4-7-1 15,0-2 0-15,-4-1-1 16,-3-6 1-16,-3-3-5 0,3-6 1 16,0 0-12-16,3-3 1 15,8 5-8-15,-4 11 1 16</inkml:trace>
  <inkml:trace contextRef="#ctx0" brushRef="#br0" timeOffset="13348.1785">15431 4220 42 0,'7'-22'21'0,"17"-12"-22"15,-13 15 29 1,17-6-30 0,-3 6 0-16,-4 7-9 15,-3 5 1-15,-4 11 9 16,-7 5 1-1,-11 7-7-15,-6 6 1 16,-4 9 1-16,-8 7 1 16,1-1 8-16,-7 4 0 15,0-3 2-15,7-4 1 0,-1-6 0 16,12-3 0-16,6-6-2 16,8-9 1-16,6-7-5 0,12-3 1 15,-1-13-6-15,7-6 0 16,4-6-4-16,-1-3 0 15,12-3-4-15,3-7 0 16</inkml:trace>
  <inkml:trace contextRef="#ctx0" brushRef="#br0" timeOffset="13616.155">15903 4070 28 0,'4'-10'14'0,"-8"14"-6"16,-3-1 25-16,-3 3-31 31,-8 3 0-31,0 4 2 16,1 0 0-16,3-4-6 15,3-3 1-15,7 0 4 16,4-2 0-16,8-4-2 0,2 0 1 16,8-4-1-16,6 4 0 15,1-3-1-15,0 0 1 16,0 3-1-16,-4 3 1 0,-4-3-1 16,-3 7 0-16,-7 2 1 15,-3 4 0-15,-8 8 0 16,-3-2 0-16,-7 6-4 15,-7 0 0-15,-7 1-6 0,-7-1 0 16,6-7-5-16,-6-2 1 16</inkml:trace>
  <inkml:trace contextRef="#ctx0" brushRef="#br0" timeOffset="13917.4017">15854 4220 43 0,'3'-3'21'0,"-13"19"-25"16,3-13 39-16,-7 3-35 15,-11 7 0-15,-3 6 0 16,-1 6 1-16,-2 0-1 16,-1 0 0-16,4-6 0 15,3 0 0-15,4-4-2 16,3 1 1-16,8-4-2 0,6-5 1 15,8-4 0-15,6-6 0 0,4 3 0 16,0-3 0-16,15-1 1 16,-1 1 1-16,0 0 1 31,4-6 0-31,-4 6-4 0,-3 0 1 16,-4 3-8-16,-3 0 1 15</inkml:trace>
  <inkml:trace contextRef="#ctx0" brushRef="#br0" timeOffset="14467.9156">15498 4534 28 0,'-25'13'14'0,"28"-4"-4"15,-3-3 18-15,-3 7-27 16,-1 2 1-16,1 11 1 15,-1 2 0-15,1 0-4 0,-1 3 1 16,1 1 2-16,-1-4 1 0,1-9-1 16,-1-4 1-16,4-2-1 31,0-10 1-31,4-9-1 16,3-10 0-16,0-3-1 15,7-12 1-15,3 0-1 16,5 2 0-16,2-2-1 15,5 3 1-15,6 0-1 0,7 2 1 16,-3 8-1-16,-4 2 1 16,-7 3 0-16,-6 4 0 15,-8 6-1-15,-11 6 1 16,-3 6 0-16,-14 1 0 0,-3-1 0 16,-1 4 0-16,-3-1 0 15,0 4 0-15,3 0-1 16,0-4 0-16,4 1 0 15,4-1 0-15,-1-5-1 0,4-1 0 16,0 0 0-16,3 0 1 31,1 4-1-31,-1-4 1 0,-3 10 0 0,0 3 0 32,0-4 0-32,4-2 1 0,-1 2-1 15,4 4 0-15,4-9-5 16,3-7 1-16,3 0-9 15,8-3 0-15,14-6-2 16,-1-7 0-16</inkml:trace>
  <inkml:trace contextRef="#ctx0" brushRef="#br0" timeOffset="16501.7222">16320 4173 27 0,'-22'-3'13'0,"19"3"1"0,3 0 20 0,3-6-30 16,-3 6 1-16,0 0 2 15,7 3 0-15,4-3-9 16,3 0 0-16,0 3 6 15,4 3 0-15,-1-2-2 16,1-4 0-16,-4 3-5 0,7 0 0 16,-7 3-8-16,-6 7 1 15,-8-1-5-15,-8 1 0 0</inkml:trace>
  <inkml:trace contextRef="#ctx0" brushRef="#br0" timeOffset="16701.8125">16083 4443 43 0,'-17'9'21'0,"17"-15"-17"16,3 3 38-16,8 3-40 16,3-6 0-1,3-4 0-15,5 1 1 16,6-4-4-16,11-2 0 16,3-4 2-16,4 6 1 15,3-5-6-15,-7 2 0 16,-3 3-8-16,-3 7 0 0,-5 0-3 15,-6 6 1-15</inkml:trace>
  <inkml:trace contextRef="#ctx0" brushRef="#br0" timeOffset="16883.5144">16242 4474 34 0,'-57'13'17'0,"47"-13"-15"0,10 0 30 15,0 0-32-15,7 0 0 0,0-3 0 16,4 0 1-16,10 0-1 15,7-1 0-15,0 1-4 16,0 0 1-16,-3 3-7 16,-7 0 1-16,3 3-2 31,-11 4 1-31</inkml:trace>
  <inkml:trace contextRef="#ctx0" brushRef="#br0" timeOffset="17302.3497">16193 4600 38 0,'-15'12'19'0,"15"-12"-22"0,0 0 39 16,7-6-35-16,1 0 1 16,-1 0-1-16,3-4 1 15,8 1-3-15,3 2 0 0,-3 1-1 16,-1 3 1-16,-3 3-6 16,-3 3 1-16,-4 3-2 15,-7 4 0-15,-4 6 0 16,-6 2 1-16,-4 1 3 15,-4-3 1-15,4 0 5 0,0-4 0 16,3 1 4-16,1-4 0 31,3-3 0-31,3-6 0 0,4 0-2 16,4 0 0-16,6-6-2 16,8-7 1-16,0 7-2 15,6 3 0-15,-3-6-1 16,-6 2 0-16,-1 11 0 15,-7 2 1-15,-7 3 0 0,-4 4 1 16,-3 2 0-16,0 1 1 16,0 0 0-16,-4-4 0 15,1 1-2-15,10-4 1 16,3-2-3-16,4-4 1 0,4-6-7 16,10-4 0-16,4-12-6 15,17-2 0-15</inkml:trace>
  <inkml:trace contextRef="#ctx0" brushRef="#br0" timeOffset="17584.8172">16669 4355 47 0,'0'-12'23'0,"17"-7"-24"0,-6 9 42 15,0-5-41-15,3-1 0 0,14 0 0 16,0 4 0-16,4 2-1 15,-4 4 1-15,0 9 0 16,-7 7 1-16,-3 12-1 16,-7 6 0-16,-4 0 0 15,-7 7 1-15,-4 5 0 16,1 1 0-16,-1 3-1 16,-3-6 1-16,4-1-1 0,-4-5 1 15,3-7-5-15,0-6 0 0,4-4-5 16,0-5 0-16,0-4-5 15,8-15 0-15</inkml:trace>
  <inkml:trace contextRef="#ctx0" brushRef="#br0" timeOffset="17785.9558">16891 4440 47 0,'-25'3'23'0,"-42"10"-22"0,53-4 42 15,-3 4-43-15,-8 5 1 16,-7 4 0-16,0 7 0 16,-6 8-2-16,-8 4 1 15,0 0-2-15,3-1 0 16,5-8-7-16,2-1 0 0,15-12-6 16,7-13 1-16</inkml:trace>
  <inkml:trace contextRef="#ctx0" brushRef="#br0" timeOffset="17953.8817">16591 4496 60 0,'11'-9'30'0,"6"12"-30"0,-13 0 57 0,-1 3-55 16,1 4 0-16,-1 2 0 16,5 1 0-16,-1 3-3 15,3-1 0-15,1 4-8 16,-1-3 1-16,4 6-11 0,-3-3 0 15</inkml:trace>
  <inkml:trace contextRef="#ctx0" brushRef="#br0" timeOffset="18141.3504">17180 4584 49 0,'0'3'24'0,"-10"38"-20"15,6-32 32-15,-3 10-35 16,-3 6 0-16,-1 4 0 16,0-4 0-16,1 3-9 15,-8-6 1-15,11-6-7 16,-11-7 0-16</inkml:trace>
  <inkml:trace contextRef="#ctx0" brushRef="#br0" timeOffset="18710.757">17554 4136 35 0,'46'-38'17'0,"21"-15"-14"0,-42 37 18 15,10-3-21-15,18-3 1 16,18-3-1-16,3 3 0 15,0-3-10-15,-4 3 1 16</inkml:trace>
  <inkml:trace contextRef="#ctx0" brushRef="#br0" timeOffset="18991.3374">17635 4471 35 0,'-60'41'17'0,"53"-22"-13"16,14-16 25-16,8-3-28 0,2-6 1 0,11-7-1 16,8-6 1-16,2 1-2 15,12-11 0-15,-1-5 3 16,-6 2 0-16,-12-5 0 16,-10 9 0-16,-10 3 0 15,-18 3 1-15,-7 6-2 16,-7 10 1-16,-4 2-3 15,0 4 1-15,1 4-7 0,6-1 1 16,4-3-10-16,7 0 1 16</inkml:trace>
  <inkml:trace contextRef="#ctx0" brushRef="#br0" timeOffset="19260.1398">18136 4192 40 0,'-28'82'20'0,"-32"31"-15"16,39-85 27-16,-7 9-29 15,-1 17 1-15,1 2 4 16,-3 1 0-16,6-4-9 16,0-6 0-16,4-6 7 0,0-7 0 15,3-12-2-15,1-6 1 0,2-7-3 16,1-9 1-16,0-6-4 15,4-13 0-15,3-9-6 16,3-13 0 0,29-12-11-1,6 3 0-15</inkml:trace>
  <inkml:trace contextRef="#ctx0" brushRef="#br0" timeOffset="19511.4009">18313 4064 52 0,'-11'-7'26'0,"39"-8"-31"15,-14 12 39-15,11-1-34 16,14-2 1-16,14 0 0 15,0-4 0-15,-4-2-1 16,1-7 0-16,-1 0-3 16,-3 0 0-16,-4 7-6 0,-3-4 0 15,-7 4-5-15,-11-7 1 16</inkml:trace>
  <inkml:trace contextRef="#ctx0" brushRef="#br0" timeOffset="19676.1355">18764 3803 36 0,'-63'51'18'0,"-57"33"-19"0,85-59 30 15,-8 22-29-15,-3 3 0 16,-3 13-1-16,7 3 1 16,6-13-6-16,8-6 1 0,7-6-5 15,7-6 1-15</inkml:trace>
  <inkml:trace contextRef="#ctx0" brushRef="#br0" timeOffset="20072.8052">18330 4465 31 0,'-7'19'15'0,"-7"22"-12"0,11-32 24 16,-4 13-26-16,-4 9 0 15,-3 7 0-15,0 3 0 16,0-1-2-16,3-5 1 15,0-4 0-15,4-6 1 16,4-6-1 0,3-19 0-16,10-12 0 15,8-17 0-15,3-14 0 16,8-8 0-16,2-5 0 0,19-10 1 16,6-6 0-16,11-3 0 0,-14 6 1 15,-4 12 0-15,-6 10 2 16,-8 13 0-16,-7 12 1 15,-7 15 1-15,-3 17-1 32,-7 15 0-32,-8 13-1 15,-6 6 1-15,-4 6-3 16,-8 6 1-16,-6 16-2 16,-3-3 1-16,-5-3-7 0,-2 0 0 15,-5-10-10-15,8 1 0 16,3-23-2-16,1-15 0 15</inkml:trace>
  <inkml:trace contextRef="#ctx0" brushRef="#br0" timeOffset="20342.1756">18517 4471 39 0,'14'-6'19'0,"36"-10"-26"15,-36 10 36-15,7 3-29 16,0 0 0-16,0 0-3 0,-6 3 0 0,-1 0 2 15,-7 3 0-15,-11 3-1 32,-6 3 0-32,-12 10 0 15,-9 3 1-15,-12 3 3 16,5 0 0-16,2 4 2 16,8-4 0-16,7-6 0 15,10-10 0-15,8-9-1 16,24-9 1-16,11-7-9 0,10-9 1 15,7-3-8-15,4-13 1 16</inkml:trace>
  <inkml:trace contextRef="#ctx0" brushRef="#br0" timeOffset="20527.8372">19128 3963 55 0,'-29'19'27'0,"33"-10"-32"15,7-9 50-15,6 4-45 16,8-4 1-16,3-4 0 16,0-2 0-1,4-6-5-15,3-1 0 16,4-3-6-16,0 4 0 16,3-1-5-16,11-2 0 0</inkml:trace>
  <inkml:trace contextRef="#ctx0" brushRef="#br0" timeOffset="20711.3099">19406 3926 55 0,'-70'31'27'0,"-8"25"-34"16,53-37 52-16,-13 9-45 16,-12 10 0-16,4 0 0 15,4 6 1-15,3-7-5 16,7-5 0-16,11-7-7 0,11-10 0 15,6-11-4 1,4-4 0-16</inkml:trace>
  <inkml:trace contextRef="#ctx0" brushRef="#br0" timeOffset="20876.0103">19311 4023 46 0,'4'3'23'0,"-19"53"-25"0,12-37 42 16,-8 13-40-16,-6 11 1 0,-4-2 0 15,-1 3 0-15,1-6-4 16,0-4 1-16,7-2-9 16,7-7 1-16,3-6-4 15,4-16 1-15</inkml:trace>
  <inkml:trace contextRef="#ctx0" brushRef="#br0" timeOffset="21029.218">19315 4214 48 0,'-4'-9'24'0,"18"6"-24"0,-7-4 46 16,4 1-46-16,3 3 1 16,0 0-6-16,4 0 0 15,-4 3-1-15,0 0 0 16,-4 6-9-16,1 3 1 16</inkml:trace>
  <inkml:trace contextRef="#ctx0" brushRef="#br0" timeOffset="21392.9673">19015 4581 34 0,'-60'13'17'0,"56"-20"-10"0,4 1 24 0,7-7-29 16,4-2 0-16,14-4 4 16,10-3 1-16,11 3-8 15,0 0 1-15,-1-6 4 16,-2 6 0-16,-4 7-1 15,-4 6 1-15,-7 3-3 16,-7 6 1-16,-10 3-1 0,-11 3 0 16,-7 7-1-16,-4 3 1 31,-3 0-1-31,-7 3 1 16,-7 0 1-16,-1 0 1 0,1-1 0 15,0 1 0-15,7-6-1 16,3-3 1-16,8-4 0 15,6-6 0-15,11 3-3 16,7-12 1-16,11-3-9 16,0-1 1-16,6-5-10 0,12-7 1 15,3-3-2-15,21-22 0 16</inkml:trace>
  <inkml:trace contextRef="#ctx0" brushRef="#br0" timeOffset="21713.0451">19791 4098 56 0,'-35'53'28'0,"17"26"-34"16,18-64 57-16,7 4-49 15,7 0 0 1,0 0 4-16,7-7 0 15,8-8-6-15,6-8 0 0,4-5 5 16,10-13 0-16,4-3-1 16,3-9 0-16,-3-1-2 15,0-6 1-15,-10 4-2 16,-8-1 1-16,-7 7-2 16,-7 2 1-16,-7 7-7 15,-3 4 1-15,-8 2-8 0,-10 7 1 16,-7 2-8-16,4 7 0 15,-8 0-1-15,0-12 0 16</inkml:trace>
  <inkml:trace contextRef="#ctx0" brushRef="#br0" timeOffset="21912.2268">20091 3854 43 0,'-14'21'21'0,"3"20"-24"16,7-22 42-16,-3 12-38 15,-7 16 1-15,0 7-1 16,-7 8 1-16,0 4-3 16,-4-3 1-16,-3-3 1 15,7-4 0-15,0-6-5 16,3 4 1-16,4-14-5 0,-7-2 0 0,7-13-6 16,-1-6 1-16</inkml:trace>
  <inkml:trace contextRef="#ctx0" brushRef="#br0" timeOffset="22159.1737">19738 4534 29 0,'-4'-9'14'0,"4"12"-4"0,-3 0 21 16,-1 6-28-16,-3 7 1 16,0 3 4-16,7 3 1 31,0 3-9-31,7 0 0 16,4-6 8-16,3-4 0 15,4 1-2-15,-1-3 1 16,4-10-2-16,1-10 0 0,2-8-2 15,5-7 0-15,2 0-2 16,5-3 1-16,-5-3-3 16,-3-1 1-16,8 1-9 0,-1 3 0 15,0 0-10-15,1-10 0 16,-8 4-1-16,-3-3 1 16</inkml:trace>
  <inkml:trace contextRef="#ctx0" brushRef="#br0" timeOffset="22861.6198">20927 3988 24 0,'0'-15'12'0,"17"-4"-2"0,-13 16 19 31,-1 0-27-31,1-1 1 0,-4 4 2 16,0 0 1 0,0 4-6-16,-4 2 0 15,-3 6 4-15,-14 10 0 0,-3 7-2 16,-5 5 1-16,-2 10-4 15,-12 0 1-15,8 0-8 16,3-7 1 0,4-5-6-16,3-4 0 0</inkml:trace>
  <inkml:trace contextRef="#ctx0" brushRef="#br0" timeOffset="23041.8643">20715 4289 29 0,'-3'4'14'0,"27"-8"-4"0,-24 4 20 0,18-3-30 32,3-6 1-32,7 3 0 15,1-1 1-15,-5-2-3 16,1-1 0-16,-4 1-4 0,0 3 0 16,-3 6-6-16,-8 3 1 15</inkml:trace>
  <inkml:trace contextRef="#ctx0" brushRef="#br0" timeOffset="23627.3418">20687 4415 26 0,'-57'12'13'0,"57"-5"-7"15,0-7 17-15,8 0-21 16,6 0 0-16,7-4 0 16,0-2 1-16,7 0-4 15,4-7 0-15,0 1 1 16,-4-1 1-1,-3 4-4-15,-8 3 0 16,-3-1-3-16,-7 1 1 0,-7 0-3 16,-3 9 1-16,-4 3 1 15,-4 1 0-15,1 5 4 16,-4 1 1-16,-4 5 3 16,-3 7 0-16,-4 7 2 15,0-1 0-15,4 7-1 0,0 3 0 16,3-4-3-16,4 1 1 15,4-7-2-15,-1-3 0 16,4-9-1-16,4-6 1 16,3-7-3-16,7-6 1 15,3-3-1-15,1-6 1 0,3-7 1 16,0-3 0-16,4-3 2 16,-4 3 0-16,3 0 2 31,-3 4 1-31,-3 2 1 15,-4 4 1-15,-7 3-1 16,-3 6 1-16,-8 0-1 16,-7 9 1-16,-6 10-1 15,-1 3 0-15,4 3 0 0,0 3 0 16,3 3 0-16,0 4 1 16,4-4-2-16,4 1 1 0,3-7-1 15,7-3 1-15,3-4-2 16,4-5 1-16,7-10-1 15,11-9 0-15,10-10-4 16,11-9 0-16,3-16-7 16,1 1 1-16,6-11-5 0,-6 1 0 15</inkml:trace>
  <inkml:trace contextRef="#ctx0" brushRef="#br0" timeOffset="23813.6623">21163 4227 40 0,'-7'25'20'0,"14"0"-20"16,4-22 36-16,10-3-34 16,7-6 0-16,4-4 0 31,3-5 0-31,4-4-4 16,-7-6 0-16,-1 0-2 15,-6-4 1-15,3 7-6 0,-10 1 0 16,-4 2-4-16,0 0 1 15</inkml:trace>
  <inkml:trace contextRef="#ctx0" brushRef="#br0" timeOffset="23965.6412">21378 4067 31 0,'-63'62'15'0,"-22"26"-12"16,68-60 26-16,-1 7-29 16,-3-1 1-16,3 1-1 0,4-4 1 31,7-6-5-31,3-3 1 15,4-6-4-15,7-10 0 16,15-6-3-16,6-3 0 16</inkml:trace>
  <inkml:trace contextRef="#ctx0" brushRef="#br0" timeOffset="24142.621">21512 4010 31 0,'4'-12'15'0,"-4"18"-17"16,0 0 30-16,-4 10-28 15,1 3 0-15,-4 9 0 16,0 7 1-16,-4-1-3 16,-6 4 1-16,-5 2-3 0,-9 1 0 15,-1-3-4-15,-7-1 1 16,0 1-2-16,0-3 0 0</inkml:trace>
  <inkml:trace contextRef="#ctx0" brushRef="#br0" timeOffset="24329.6587">21018 4584 31 0,'-3'-6'15'0,"14"-16"-10"15,-4 13 32-15,7-4-35 16,3 0 1-16,5-2 2 31,6-1 1-31,7 4-7 0,4-1 0 16,3-6 4-16,4 3 1 16,-4 1-4-16,-6-1 1 15,-5 0-6-15,-2 4 0 16,-5 3-6-16,1 2 0 15,-7 4-3-15,-4 6 0 0</inkml:trace>
  <inkml:trace contextRef="#ctx0" brushRef="#br0" timeOffset="24708.5524">21124 4612 35 0,'-49'38'17'0,"14"9"-18"0,28-41 32 16,0 4-30-1,-1-1 1-15,5 1 1 16,-1-7 1-16,4-3-3 16,4-7 0-16,3-5 4 15,4-7 0-15,6-3-1 16,4 0 0-16,4 0-1 16,10 0 1-16,8-3-3 0,6 3 1 15,-3 3-1-15,-4 4 0 16,-3 2-1-16,-7 4 1 15,-4 2-1-15,-3 4 0 0,-4 3 0 16,-7 7 1-16,-3 2 0 16,-8 4 0-16,-3 2-1 15,-3 4 0-15,-4 6-1 16,-4 3 0-16,-3 1-3 16,-7-1 0-16,0 0-3 15,-4-3 0-15,4-3-4 16,-4-3 0-16,0-7-4 0,8-2 1 15</inkml:trace>
  <inkml:trace contextRef="#ctx0" brushRef="#br0" timeOffset="25059.082">21149 4609 26 0,'-3'-9'13'0,"10"-4"-5"15,-4 10 18-15,11-3-23 16,11 0 0-16,3-1 0 15,0 1 0-15,4 3-4 16,0 3 0-16,-7 0 3 0,-4 3 0 16,-7 0-1-16,0 0 0 0,-7 7-1 15,-7 2 1-15,-4 7-1 16,-10 3 1-16,-3 0 0 16,-8 3 0-16,-10-3 1 15,3 0 0-15,0 0 1 31,0 3 0-31,4-6 2 16,4-3 0-16,6-4 0 0,4-3 0 16,3 1-1-16,8-1 0 15,10-6-1-15,3-3 0 16,15-6-2-16,7-3 1 16,3-4 0-16,0 1 0 15,1-1-11-15,2 1 1 0,1 2-10 16,4 1 1-16</inkml:trace>
  <inkml:trace contextRef="#ctx0" brushRef="#br0" timeOffset="35429.4226">7161 8811 43 0,'0'0'21'0,"29"-25"-18"15,-19 25 22-15,1-6-25 16,6 0 1-16,5 2 0 16,-1 1 0-16,3-3 0 15,5-3 0-15,6-4-1 16,0-6 0-16,4-3-5 16,-4-3 0-16,-6 6-7 0,-12-6 1 15</inkml:trace>
  <inkml:trace contextRef="#ctx0" brushRef="#br0" timeOffset="35686.0044">7355 8457 25 0,'-35'0'12'0,"14"9"1"0,21-9 12 0,0 0-25 16,7 3 1-16,7-3 0 16,4 0 1-16,14 0-3 15,13-3 1-15,1 3 0 0,4 3 1 0,-1 1-1 16,-10-1 1-16,-4 3-1 31,-7 6 1-31,-6 10 1 16,-12 7 0-16,-3 8 1 15,-10 7 0-15,-4 0 0 16,-11 0 1-16,-3-10-2 16,-4-5 0-16,0-4-6 0,1-6 0 15,6-10-9-15,15-9 1 16</inkml:trace>
  <inkml:trace contextRef="#ctx0" brushRef="#br0" timeOffset="35897.9958">7853 8404 38 0,'-25'3'19'0,"39"-6"-21"16,-7-1 27-16,7-2-25 15,1 0 1 1,13-4 0-16,0 1 0 0,4 0-2 0,-1-7 0 31,5 0-4-31,-4 1 0 16,-4 2-5-16,-7 4 0 16</inkml:trace>
  <inkml:trace contextRef="#ctx0" brushRef="#br0" timeOffset="36036.5511">8012 8378 38 0,'-25'22'19'0,"11"19"-26"15,14-31 33-15,3 2-26 16,-3 4 0-16,4 3-8 16,-1 6 0-16,1-3 2 0,3 6 1 0</inkml:trace>
  <inkml:trace contextRef="#ctx0" brushRef="#br0" timeOffset="36236.6428">7821 8855 43 0,'-21'10'21'0,"14"2"-20"15,7-12 39-15,7-6-37 16,7 0 0 0,7-4 1-16,4-2 0 15,21-7-5-15,7-3 0 0,7-6 3 16,0-4 1-16,-7 1-5 15,-1-4 1-15,5-2-7 16,-1-1 0-16,4 10-8 16,7-3 1-16</inkml:trace>
  <inkml:trace contextRef="#ctx0" brushRef="#br0" timeOffset="36670.3645">8562 8131 31 0,'-53'15'15'0,"49"39"-6"0,4-32 18 0,-3 12-27 31,-1 10 0-31,1 13 1 16,-4 2 0-16,0 7-2 16,0 0 1-16,0-7 0 15,3-2 1-15,1-20-2 0,-1-5 1 16,4-13-4-16,0-13 1 15,4-12-1-15,-1-19 0 16,1-19-1-16,3-13 1 16,0 1 2-16,7-1 0 0,4 1 5 15,6-1 0-15,4 4 2 16,4 0 1-16,3 12 1 16,4 3 0-16,-3 7-1 15,-8 6 1-15,0 3-3 0,0 13 0 31,-3 5-1-31,-4 14 0 16,-3 6-1-16,-8 12 0 16,-3 6 0-16,-3 4 0 0,-4 6 0 15,-4 0 0-15,-3 3-5 16,0 6 0-16,-3-6-7 16,-8 0 0-16,7-9-6 15,-6-7 0-15</inkml:trace>
  <inkml:trace contextRef="#ctx0" brushRef="#br0" timeOffset="36836.0824">8636 8454 40 0,'-4'-10'20'0,"47"-5"-25"0,-33 8 33 0,8-2-28 16,0 3 0-16,3-1 0 15,-4 1 1-15,-2 6-7 31,-5 3 1-31,-3 7-5 16,0 9 0-16</inkml:trace>
  <inkml:trace contextRef="#ctx0" brushRef="#br0" timeOffset="37002.7233">8597 8642 28 0,'-14'-6'14'0,"18"-7"-8"0,3 7 19 16,7-4-25-16,3-2 1 15,1-1-1-15,3 4 1 16,4-1-3-16,0 4 1 0,-1 0-6 16,-6 0 0-16,-4 9-2 15,-3 9 0-15</inkml:trace>
  <inkml:trace contextRef="#ctx0" brushRef="#br0" timeOffset="37152.6754">8661 8698 25 0,'-32'22'12'0,"14"-28"-3"0,18 6 20 16,4-6-28-16,3-7 1 15,3-2 0-15,5-7 1 16,9-7-4 0,5 4 0-16,-1 0 2 15,-4 3 1-15,-2 7-6 16,-1-1 0-16,-4 6-6 16,-3 10 0-16</inkml:trace>
  <inkml:trace contextRef="#ctx0" brushRef="#br0" timeOffset="37534.6578">8467 8883 43 0,'-25'10'21'0,"21"-10"-23"0,8-3 36 16,3-4-32-16,7-2 0 16,14-7 0-16,15-3 1 0,3-6-4 15,3-3 1 1,-3 0-2-16,-7 6 0 15,-1-6-5-15,-6 9 0 16,-4 3-2-16,-6 4 0 16,-8 5-1-16,-7 14 1 15,-7 2 5-15,-4 10 1 16,-6 3 6-16,-12 12 1 0,-6 1 4 16,-7-1 0-16,3-2 2 15,0-4 0-15,8-3-2 16,6-3 1-16,11-3-4 15,11-7 1-15,10-5-3 16,7-4 1-16,7-3-3 16,0-7 1-16,4 1-1 15,0-3 0-15,-4-4-2 0,-3 4 0 16,-4-1-13-16,4 1 0 0</inkml:trace>
  <inkml:trace contextRef="#ctx0" brushRef="#br0" timeOffset="39634.0556">9320 10712 44 0,'0'0'22'0,"50"-38"-20"0,-36 25 23 16,4-2-25-16,6-4 1 16,1 0-10-16,-4 6 1 15,-3 4 0-15,-8 3 1 16</inkml:trace>
  <inkml:trace contextRef="#ctx0" brushRef="#br0" timeOffset="39981.7285">9176 10708 37 0,'-28'22'18'0,"-4"0"-16"16,25-9 26-16,0 6-27 15,0 6 0-15,0 3 0 16,3 6 0-16,0-2-2 16,4-1 1-16,4-6 1 0,3-3 0 15,4-3-1-15,-1-6 0 16,8-10 0-16,7-6 1 15,3-10 0-15,11-12 0 0,-4 0-1 32,0-10 0-32,7-2 0 15,1 5 1-15,3 4-1 16,-7 3 0-16,-8 6 0 16,-3 4 0-16,-6 5 2 0,-5 7 0 15,-6 3 0-15,-11 9 0 16,-4 7-3-16,-6 6 0 15,-8 3-6-15,-3 0 0 16,-4 0-6-16,1 0 0 16</inkml:trace>
  <inkml:trace contextRef="#ctx0" brushRef="#br0" timeOffset="40151.1563">9148 10900 31 0,'3'15'15'0,"8"23"-8"16,-15-19 22-16,1 9-27 15,-8 6 0-15,-3 4 1 0,-4 6 0 16,1 3-4-16,2 3 0 16,-2 4 1-16,3-7 1 15,3-4-7-15,4-11 1 16,4-13-6 0,3-7 0-16</inkml:trace>
  <inkml:trace contextRef="#ctx0" brushRef="#br0" timeOffset="40318.9988">9155 11132 35 0,'24'-3'17'0,"22"-7"-17"0,-28 4 26 16,3-4-26-16,4-2 1 16,-4-10-1-16,0 6 1 0,0-3-5 15,0 1 0-15,-3 2-6 16,-7 3 1-16</inkml:trace>
  <inkml:trace contextRef="#ctx0" brushRef="#br0" timeOffset="40508.2219">9334 11053 26 0,'-28'32'13'0,"18"-10"-4"0,10-22 16 16,3 3-23-16,-3-3 1 16,4 3 1-16,6-3 0 31,1 0-5-31,-1 0 0 15,1-3 3-15,3 3 1 16,0-3-5-16,-3 3 1 16,-1 0-7-16,-2 0 0 0,2 6-3 15,-6 3 0-15</inkml:trace>
  <inkml:trace contextRef="#ctx0" brushRef="#br0" timeOffset="40852.6596">9204 11288 26 0,'-11'-3'13'0,"-3"19"-13"16,14-13 21-16,0 7-19 15,0-1 1-15,0 4 0 16,0-1 1-16,4-6-5 16,3 1 0-16,3-4 4 0,5-6 0 15,2-13-2-15,4 3 1 16,1 1-1-16,-1-4 0 15,-4 4-1-15,-3-1 1 16,-3 4-1-16,0 2 0 0,-4 7 0 16,-4 7 1-16,1-4 0 15,-4 9 1-15,0 4-1 16,0 3 1-16,-4 3-1 16,1-3 1-16,-1-4-1 15,4 1 0-15,-3 0-3 16,3-4 0-16,3 1-4 0,1-7 1 15,-4-6-7-15,7-6 1 32</inkml:trace>
  <inkml:trace contextRef="#ctx0" brushRef="#br0" timeOffset="41184.1398">9532 11160 29 0,'-3'3'14'0,"-5"6"-11"15,5-2 20-15,-1 2-23 16,1 4 1-16,-1-1 0 16,-3 1 0-16,0-1-1 15,4-2 0-15,-1-1 1 16,-3-6 0-16,4 0 0 16,-1 1 0-16,1-1-1 0,3 0 1 0,0-3-1 15,0 3 1-15,3 0-1 16,-3-3 1-16,7 0-2 15,0-3 1-15,4-3 0 16,-4 3 1-16,0-1-1 31,0 1 0-31,0 3 0 0,-7 0 1 16,0 0-1-16,0 3 0 16,0 1-1-16,-4-1 1 15,1 0-5-15,-4 6 0 0,0-3-5 16,0 13 0-16</inkml:trace>
  <inkml:trace contextRef="#ctx0" brushRef="#br0" timeOffset="41415.6405">9158 11633 38 0,'7'-6'19'0,"36"-19"-17"15,-29 22 34-15,7-3-32 16,3-4 1-16,5-9 0 16,2 1 1-16,5-7-8 15,3-4 1-15,6-2 2 16,-2-4 1-16,13 4-11 16,8 0 1-16,6-1-7 15,1 1 1-15</inkml:trace>
  <inkml:trace contextRef="#ctx0" brushRef="#br0" timeOffset="41750.1854">9973 10931 40 0,'14'-9'20'0,"18"-13"-20"15,-18 15 31-15,4-2-30 16,3 0 0-16,11-4 0 15,6-6 1-15,1-3-4 16,0 3 0-16,-7-3-4 0,-1 4 1 16,-9-1-7-16,-8 3 1 15</inkml:trace>
  <inkml:trace contextRef="#ctx0" brushRef="#br0" timeOffset="42036.8959">10072 10699 41 0,'-18'25'20'0,"4"75"-20"0,11-65 35 0,-5 15-32 16,1 3 1-16,0 13 1 16,0-9 0-16,0 9-7 15,0-4 0 1,4-2 4-16,-4 3 1 16,3-16-2-16,1-7 1 15,-1-8-1-15,1-10 1 16,-1-7-1-16,0-15 1 0,4-9-1 15,-3-10 1-15,3-12-1 16,0-1 0-16,3 1-1 16,8 0 0-16,3-4-4 15,7 1 1-15,4-1-7 16,7 4 0-16,14-7-6 16,3 1 0-16</inkml:trace>
  <inkml:trace contextRef="#ctx0" brushRef="#br0" timeOffset="42403.9166">10467 10793 47 0,'-7'16'23'0,"10"-26"-23"16,1 4 40-16,3-3-39 15,0-4 1-15,4 1-1 32,3-4 1-32,0-3-5 15,3-3 0-15,-2 3-3 0,-1 4 0 16,-4 2-6-16,-3 4 1 15,-7 2-4-15,-3 7 1 16,-4 4 1 0,-39 5 13-16,71 3 1 15,-50 14 0-15,0 2 6 16,-3 6 0-16,3 1 4 16,1-4 0-16,-1 4-5 15,11-4 0-15,3-6-3 0,8 0 0 16,6-3-1-16,4-3 0 15,4-7-1-15,3-5 0 32,4-4 0-32,-4-6 0 15,3-7-3-15,-3-2 0 0,1-1-5 16,-1 1 1-16,-4 2-6 16,-3 4 0-16</inkml:trace>
  <inkml:trace contextRef="#ctx0" brushRef="#br0" timeOffset="42754.1951">10439 11072 26 0,'-32'47'13'0,"-7"-22"-4"16,29-18 18-16,-5-1-24 0,8 0 1 16,0 0 2-16,0-3 0 15,7 1-8-15,0-4 1 16,7-4 4-16,7-5 1 16,1-3-3-16,6-1 0 0,0 0-1 15,4-5 1-15,-4-4-2 31,0 6 1-31,-3 3 0 16,-4 4 0 0,-14 18 2-1,-4 4 0-15,1 3 0 0,-4 2 1 16,3-2 0-16,1 3 0 16,-5-3-1-16,5-1 1 15,-1-2-2-15,4-1 1 16,0-2-1-16,4-1 0 0,3-2-1 15,0-1 1-15,4-6-7 16,-1-3 0-16,8-4-9 16,3-2 0-16,0 0-1 15,0-4 1-15</inkml:trace>
  <inkml:trace contextRef="#ctx0" brushRef="#br0" timeOffset="43704.7466">10735 10809 42 0,'-39'0'21'0,"50"-19"-21"15,-4 13 42-15,11-1-42 0,3-5 1 16,10 2 0-16,5 1 1 15,-1 3-3-15,0-1 1 16,1 1 1-16,-8 3 0 16,-7 3-1-16,-3 0 1 0,-8 6-2 15,-3 4 0-15,-3 9-1 16,-11 6 0-16,-7 3 0 16,-11 3 0-16,-7-3 0 15,-10 1 0-15,6-4 3 16,5-3 1-16,6-7-1 0,7-2 1 15,11-7 0-15,7-3 0 32,14-3-1-32,8-6 1 15,6 0-2-15,0-4 1 16,4-2-1-16,0-1 1 0,-8 1-3 16,-3 2 1-16,-3 1-2 15,-4 0 0-15,-3 9-2 16,-8 9 1-16,-6 7-1 15,-8-1 1-15,-3 7 1 16,-7-3 1-16,0 0 1 16,0-3 1-16,-4 5 0 15,4-8 1-15,7 0 0 0,3-4 1 16,4-3-1-16,0 1 0 0,3-4-1 16,1-3 1-16,3 0-1 15,0 0 1-15,3-7-2 31,1-2 1-31,-1 0-1 16,4-1 1-16,1 4-1 16,-8-4 0-16,0 10 0 15,-4 4 0-15,4 5 0 0,-4 4 1 16,1 2 0-16,-1 4 1 16,1 6-1-16,-1 0 0 15,1 0 0-15,3-3 1 16,-4 3-3-16,4-6 1 0,0 0-2 15,-3-6 1-15,3-10-2 16,0-3 1-16,3 0 0 16,4-7 0-16,4-5 1 15,0-1 0-15,-1-2 2 16,1-1 0-16,-1 0 2 16,-3 4 1-16,-3 2 0 0,-8 4 1 15,-3 6 1-15,-3 6 0 31,-8 4 1-31,-7 2 1 0,1 4-1 16,3 0 0-16,-1-1 0 16,8 4 0-16,0 3-1 15,4 0 1-15,3 0-2 16,3-6 0-16,11-1-1 16,11-5 0-16,3-7-2 15,11-3 1-15,3-6-5 16,4-10 0-16,-1 0-8 0,1-3 0 15,0 7-7-15,3-10 0 16</inkml:trace>
  <inkml:trace contextRef="#ctx0" brushRef="#br0" timeOffset="44054.1246">11314 10840 47 0,'-25'9'23'0,"25"42"-21"15,3-39 38-15,8 7-38 16,3 6 0 0,7-3 2-16,7 0 1 15,4-6-5-15,7-7 1 16,-7-6 4-16,0-6 0 0,-1-9-1 15,-2-4 1-15,-1-6-2 16,-4 0 1-16,1-6-2 16,-7 0 0-16,-4-1-1 15,-4 1 1-15,-2 3-3 0,-8 6 0 16,-4 0-5-16,-3 7 1 16,0 2-8-16,-4 4 1 0,-3 6-8 31,4 6 1-31</inkml:trace>
  <inkml:trace contextRef="#ctx0" brushRef="#br0" timeOffset="44238.6374">11483 10824 43 0,'-4'4'21'0,"1"14"-16"16,3-5 31-16,0 12-35 15,0 13 0-15,-7 6 1 0,0 3 0 0,0 6-4 16,-4-6 1-16,1 0-2 15,-1 0 0-15,-3-6-5 16,7-7 1-16,-4-12-7 16,1 6 0-16</inkml:trace>
  <inkml:trace contextRef="#ctx0" brushRef="#br0" timeOffset="44471.9903">11285 11241 37 0,'-14'-6'18'0,"4"28"-11"0,10-19 29 31,0 10-33-31,0 6 1 0,3 3 3 16,4 3 1-16,11-7-9 16,7 1 1-16,3-3 6 15,4-3 1-15,3-7-2 16,4-3 1-16,-8-6-2 16,-2-7 0-16,-1-2-1 15,-3-4 0-15,-4-3-2 0,0 4 0 16,-4-1-4-16,-2-3 1 15,-1 0-12-15,0 4 1 16,3-4-7-16,-6-3 1 0</inkml:trace>
  <inkml:trace contextRef="#ctx0" brushRef="#br0" timeOffset="45086.2794">12040 11038 37 0,'-17'9'18'0,"45"-12"-7"0,-14 3 23 16,4-3-31-16,3-4 0 15,7-2 0-15,7-10 1 16,4-3-5-16,11 0 0 16,6-12 2-16,0-1 0 15,1 4-7-15,-8 3 0 31,-6 0-9-31,-5 9 1 16</inkml:trace>
  <inkml:trace contextRef="#ctx0" brushRef="#br0" timeOffset="45255.0141">12386 10708 42 0,'-46'19'21'0,"11"56"-21"16,24-49 33-16,-6 11-32 15,-1 13 0-15,-3 1 1 0,0 5 0 16,3-3-5-16,0-6 1 16,4-3-5-16,4 3 1 0,3-3-7 15,10-16 1-15</inkml:trace>
  <inkml:trace contextRef="#ctx0" brushRef="#br0" timeOffset="45456.2601">12241 11066 49 0,'4'-10'24'0,"3"48"-26"16,-3-29 44-16,-1 10-42 15,1 10 1-15,-4-1 0 0,0 13 1 16,3 6-2-16,1 0 0 31,-1 0-2-31,4-3 0 16,0-10-7-16,0-6 1 15,4-3-7-15,-4-6 0 0</inkml:trace>
  <inkml:trace contextRef="#ctx0" brushRef="#br0" timeOffset="45856.5215">12749 10677 43 0,'-24'0'21'0,"24"22"-21"15,0-9 35-15,0 15-33 16,3-3 0-16,1 3 1 31,3 0 1-31,3-6-5 16,8-6 0 0,21-19 4-16,0-7 0 15,3-5-2-15,-3-7 1 0,-7 3 0 16,-11 3 0-16,-4 1-1 15,-13 2 1-15,-8 0-1 16,-10-2 0-16,-3 5-1 16,-5 4 1-16,-2 6-1 15,-1 3 0-15,4 0-1 16,0 7 1-16,3 5-1 0,4-5 1 16,7-1-1-16,0-2 0 15,10 2-1-15,4-3 0 16,0 0-5-16,4-2 1 31,3-4-8-31,0 6 0 16,-7 10-1-16,-7-4 1 15</inkml:trace>
  <inkml:trace contextRef="#ctx0" brushRef="#br0" timeOffset="46037.6774">12735 11107 37 0,'-31'-7'18'0,"27"14"-17"15,4-7 35-15,4-7-35 0,3-2 0 16,3 0 2-16,4-7 1 16,7-3-5-16,4-3 1 15,0-3-1-15,0 3 1 16,3-3-6-16,0 3 0 16,4 6-7-16,-8 7 0 15</inkml:trace>
  <inkml:trace contextRef="#ctx0" brushRef="#br0" timeOffset="46722.5131">12887 11003 27 0,'-28'35'13'0,"-8"12"-4"0,29-41 17 31,-3 3-24-31,-1 1 0 16,4 2 1-16,4-2 1 16,-1-4-5-16,4 0 0 15,4 1 3-15,-1-4 0 0,4 0-1 16,4-3 0-16,3-3 0 15,0-4 0-15,0-2-1 16,0 0 1-16,0-1-2 16,-3 1 1-16,0-4-2 0,-4-2 1 15,0 2 0-15,0 0 0 16,-4 4-1-16,-3 0 1 16,0-1 0-1,0 7 1-15,0 0 0 16,-3 6 0-16,-4-3-1 15,3 9 1-15,1-2-1 16,-4 2 1-16,-1 1 0 16,1-4 1-16,0 3-1 15,0 1 1-15,0-1 0 0,0 0 0 16,4 1 0-16,-1-4 0 16,1 0 0-16,3-2 0 15,0-1 0-15,0-3 0 16,0 0-1-16,0 0 1 0,3-3 0 15,4-1 0-15,0-2-2 16,-3 3 1-16,-1 0-3 16,1 3 1-16,3-6-3 15,-4-1 0-15,1 1-3 16,-1-3 1-16,1 2-3 16,0-2 0-1,-4 3 1-15,0-1 0 16,0 1 4-1,-32 22 5 1,60-32 1-16,-32 16 1 16,1 6 3-16,-1 1 1 15,1 2 2-15,-1 1 0 0,1 2-4 16,-1 4 1-16,-3 6-2 16,0 6 1-16,0 0-2 15,0 10 1-15,0 3-3 0,0-4 0 16,0 1-4-16,0-4 1 15,3-9-6-15,1-3 0 16</inkml:trace>
  <inkml:trace contextRef="#ctx0" brushRef="#br0" timeOffset="46889.5809">12756 11348 30 0,'-7'-25'15'0,"7"0"-8"16,0 25 25-16,7-6-29 15,4-4 1-15,3 1 2 31,4-4 0-31,-1 1-8 16,5-4 1-16,-1 4 4 0,7-1 0 16,4 0-6-16,-8 4 0 15,-6 6-9-15,-4 6 0 16,-7 6-2-16,-3 4 1 0</inkml:trace>
  <inkml:trace contextRef="#ctx0" brushRef="#br0" timeOffset="47087.6425">12753 11448 45 0,'-42'29'22'0,"17"-4"-17"16,21-22 46-16,4 0-46 16,0-3 1-16,0 0 2 15,11-13 0-15,10-2-10 16,7-7 0-16,8-6 7 16,9 6 0-16,8 0-3 15,7-3 0-15,-3 3-5 16,-4-3 1-16,-4 3-12 15,1 3 1-15,6 0-7 16,-14-12 0-16</inkml:trace>
  <inkml:trace contextRef="#ctx0" brushRef="#br0" timeOffset="47858.0392">13656 10796 25 0,'-28'16'12'0,"0"0"-1"0,21-7 8 16,-4 10-17-16,-3 6 1 15,-4 12 2-15,1 4 0 16,2 6-6-16,5 7 1 16,3-7 3-16,3-7 1 15,15 4-2-15,10 0 1 16,4-6 0-16,10-7 0 0,4-3-1 16,0-9 0-16,3-9-1 15,0-7 1-15,1-10 0 16,-1-5 0-16,-7-4 0 15,-3 1 1-15,-4-1 1 16,-7 0 0-16,-7-3 1 16,-3 1 1-16,-4-4-1 0,-7 0 0 15,-3 0-1-15,-1-6 0 16,-3-13-2-16,0-3 0 16,0-9-2-16,0 2 1 15,3 7-6-15,4 7 1 0,7 5-6 16,4 7 0-16,7 7-9 15,13 5 1-15,1 7-1 32,0 3 0-32</inkml:trace>
  <inkml:trace contextRef="#ctx0" brushRef="#br0" timeOffset="48225.9411">14482 10727 53 0,'-32'3'26'0,"-3"0"-34"16,27 1 56-16,-2 8-47 16,-4 1 1-16,0 5 0 15,-4 4 1-15,-3 0-4 16,3 3 0-16,4-6 1 16,7 3 1-16,11 3-1 15,3 0 0-15,3 4-1 16,4-4 1-16,4-3 0 15,0 0 0-15,-1-4 0 16,-3 1 0-16,0-3 1 16,-6 0 1-16,-5 2 0 15,-3 1 0 1,-3-3 1-16,-8 0 0 0,0-1 0 16,-3 1 0-16,4-3-1 15,-4-4 0-15,3-3-4 0,0-6 1 16,1-3-8-16,6-9 1 15,4-4-10-15,11-3 1 16,3-12-2-16,4-4 0 16</inkml:trace>
  <inkml:trace contextRef="#ctx0" brushRef="#br0" timeOffset="48429.3993">14785 10661 47 0,'-18'10'23'0,"15"21"-25"0,-1-15 48 0,-3 12-45 16,0 3 1-16,-3 10-1 16,-1 6 1-16,0 0-3 31,-3-6 1-31,4 0-1 16,-8-1 1-16,11-5-7 0,-4-4 0 15,8-2-8-15,6-7 0 16</inkml:trace>
  <inkml:trace contextRef="#ctx0" brushRef="#br0" timeOffset="48908.8398">14813 10674 47 0,'-14'-22'23'0,"46"16"-20"0,-25 6 36 0,3 3-37 15,1 3 0-15,3 0 0 16,0 1 1-16,0-1-3 15,4 0 0-15,0 0 2 16,-4-2 1-16,-4-1-1 16,1 3 0-16,-8 0 1 15,-3 4 0-15,-3 5-1 16,-4 1 0-16,-7 6 0 16,0-3 0-16,-15 3-2 15,8 0 1-15,0 0-1 0,3 0 0 31,15 6 0-31,6-6 0 0,4-3 0 16,4 3 0-16,0-1 0 16,3 1 0-16,0 0 1 15,0-6 0-15,4 3 0 32,-4 0 1-32,0 3 0 0,-7-4 1 15,-4 1 0-15,-3-3 0 16,-3 3-1-16,-4-4 1 15,-4 1-1-15,-3-3 0 16,-7-1-1-16,-4-2 0 0,-6-4-2 16,-8 0 0-16,3-6-5 15,-2-3 0-15,2-6-10 16,15-1 0-16,18-2-5 16,3-1 0-16</inkml:trace>
  <inkml:trace contextRef="#ctx0" brushRef="#br0" timeOffset="50244.736">15459 11191 31 0,'-21'-6'15'0,"17"25"-1"16,4-13 16-16,-3 4-27 16,-1 2 1-16,-14 10-1 15,1 9 1-15,-12 7-6 0,1-4 1 0,4 1 3 16,2-7 1-16,1-6-7 15,11-6 1-15,6-10-8 16,4-6 1-16,11-3-4 16,3-13 1-16</inkml:trace>
  <inkml:trace contextRef="#ctx0" brushRef="#br0" timeOffset="50511.5795">15977 10780 37 0,'-14'22'18'0,"11"7"-22"0,6-26 35 0,4 0-30 16,0 0 1-16,0 0-1 15,4 0 1-15,3 0-3 16,4-3 1 0,-1-3 0-16,5-3 1 0,-1-3-7 15,0-4 1-15,0 1-6 16,-3 2 0-16</inkml:trace>
  <inkml:trace contextRef="#ctx0" brushRef="#br0" timeOffset="51212.0954">16175 10696 34 0,'-7'3'17'0,"-4"10"-20"0,8-10 28 16,-4 9-25-16,0 4 1 16,-4 9-1-16,-3 3 1 15,-4 7-2-15,1 2 1 0,-5-2-2 16,1 2 1-16,-7-2-1 15,3-4 0-15,1-3-1 16,-1-6 0-16,4-6 1 16,7-3 0-1,7-4 3-15,7-3 1 16,7-3 1-16,7-3 0 16,7-6 0-16,0-3 1 0,7-7 0 15,4-6 0-15,0 0-3 16,-4-6 1-16,0 6-5 15,-3 0 1-15,-4 10-3 16,-7 2 1-16,-3 7-2 16,-8 9 0-16,-6 10-1 15,-8 6 1-15,-3 3 3 0,-7 3 0 16,-4 0 4-16,-3 4 1 16,-7 2 3-16,3-2 1 15,4-7 2-15,7-6 0 16,7-7-1-16,7-2 1 0,3-4-3 15,11-6 1-15,0-6-3 16,4-4 0-16,-1-2-2 16,4-4 0-16,4 0 0 31,0 4 0-31,-1-1-3 16,1 4 1-16,0 2-3 0,-4 1 0 15,-4 3 0-15,-3 0 0 16,-3 6-1-16,-8 3 1 15,-3 7 2-15,0 3 1 16,-3-1 2-16,-1 4 1 0,0 0 1 16,1-3 0-16,3 2 0 15,3 1 1-15,1 0 0 16,3-3 0-16,3-4-2 16,4 4 1-16,0-4-2 15,4-5 1-15,0-4-4 0,3 0 0 16,0-6-9-1,-4-3 1 1,1 6-4-16,-4 0 1 16</inkml:trace>
  <inkml:trace contextRef="#ctx0" brushRef="#br0" timeOffset="51427.8912">15565 10818 39 0,'-25'3'19'0,"28"13"-21"15,1-13 35-15,3 3-33 16,4 1 1-16,3-1 0 0,0 0 1 0,3 0-7 16,5 4 0-16,2-1-6 15,1 10 0-15</inkml:trace>
  <inkml:trace contextRef="#ctx0" brushRef="#br0" timeOffset="51943.9724">15561 11129 29 0,'-28'3'14'0,"38"-6"-10"0,-3-1 17 16,4 1-21-16,3 0 1 15,4 0 0-15,6 0 0 16,8 0-2-16,4 3 1 31,-5 0 0-31,-6 3 1 0,-7 3-1 16,-8 7 1-16,-10 2 0 15,-10 4 0-15,-8 3 1 16,0 3 1-16,-3 3 0 0,4-2 0 16,2-1 1-16,1-7 0 15,7 1-2-15,0-6 1 16,7-7-1-1,4 0 0-15,3-3-1 16,10-3 0-16,1 0-1 16,3-6 0-1,7 0 0 1,-6 0 0-16,-5 9 1 16,-6-3 0-16,-11 9 1 15,-14 10 0-15,-7 9 1 16,-8 7 0-16,1 6 1 15,3-4 0-15,1-6 0 0,6-5 1 0,7-4-2 16,8-7 1-16,6 1-2 16,12-10 1-16,13 0-2 15,11-2 1-15,10-14-1 16,4-9 0-16,0 1-5 16,3-11 1-16,8 1-10 15,6-3 0-15,11-7-6 16,-6 0 1-1</inkml:trace>
  <inkml:trace contextRef="#ctx0" brushRef="#br0" timeOffset="52511.704">16655 10890 30 0,'-32'3'15'0,"42"4"-5"16,-6-7 18-16,3 9-25 16,4 4 1-16,3 2 3 15,0 4 1-15,0 0-9 31,4 3 1-31,10-3 5 16,4-1 1-16,-1-5-2 16,5-4 1-16,2-9-2 15,1-6 0-15,0-10-1 0,-7-9 1 16,0-3-1-16,-4-3 0 16,0-7 0-16,-7-3 0 15,0 7-1-15,-7 3 1 0,-7-1-5 16,-3 4 0-16,-8-3-5 15,-3 6 0-15,0 6-4 16,-3 0 1-16,-1 6-5 16,4 1 1-16,-3 2 3 15,3 4 0-15,-4 0 5 16,0 3 0-16,1 0 5 16,3 3 1-16,3 3 6 0,4 6 1 15,0 7 2-15,-3 6 0 16,3 12-1-1,-4 20 1-15,-3 2-3 16,0 7 0-16,-4-7-4 16,-3-2 1-16,0 2-6 15,0-6 0-15,0-6-7 16,0 0 1-16</inkml:trace>
  <inkml:trace contextRef="#ctx0" brushRef="#br0" timeOffset="52795.5845">16686 11129 42 0,'-14'18'21'0,"18"42"-23"0,-1-44 37 16,1 9-31-16,3 3 0 16,3 0 3-16,8-3 0 0,17-6-8 15,4-10 0-15,7-9 6 0,3-12 0 31,-3-4-1-31,-3-9 1 16,-5 0-2-16,-2-3 0 16,-4 0-1-16,-4-1 0 0,-4 7 0 15,-2-3 0-15,-8 0-7 16,0 0 1-16,3 6-9 16,1 4 0-16,3 5-6 15,15 4 1-15</inkml:trace>
  <inkml:trace contextRef="#ctx0" brushRef="#br0" timeOffset="53160.3444">17642 10915 45 0,'18'-15'22'0,"28"-20"-21"16,-28 23 36-16,6-4-37 15,4-9 1-15,11 3 0 16,7 0 0-16,0-3-3 16,10-3 0-16,-10 3-3 0,-7 3 0 15,-7 6-7-15,-7 3 1 16,-8 7-3-16,-6 3 1 16</inkml:trace>
  <inkml:trace contextRef="#ctx0" brushRef="#br0" timeOffset="53329.2741">17935 10636 35 0,'-56'7'17'0,"42"18"-14"16,10-16 35-16,-3 7-36 0,-3 15 1 0,-5 4 0 15,-2 8 1-15,-1 8-5 32,-7 2 0-32,1-3 3 15,3 0 0-15,-1 0-5 16,5-6 0-16,3-6-6 0,3-10 1 15,4-6-6-15,7-9 1 0</inkml:trace>
  <inkml:trace contextRef="#ctx0" brushRef="#br0" timeOffset="53514.8105">17762 10991 43 0,'7'-32'21'0,"8"20"-16"16,-12 12 40-16,4 3-41 15,0 3 0-15,4 7 4 16,-1 9 0-16,4 0-10 15,8 3 1-15,2 0 5 16,1 3 1-16,7-3-4 16,-8 0 1-1,1-3-10-15,3 0 0 16,1 0-10-16,9-13 0 16</inkml:trace>
  <inkml:trace contextRef="#ctx0" brushRef="#br0" timeOffset="54228.9511">18426 10755 32 0,'-32'35'16'0,"11"31"-7"0,21-47 17 16,0 9-25-16,3-6 1 16,4 0 1-16,7-7 0 15,15-5-3-15,9-7 0 16,1-9 3-16,7-13 0 16,-7-6-1-1,-4-7 0-15,-3-2 0 16,-7 3 0-16,-4 2-1 0,-7 7 1 15,-7 4-1-15,-7 5 1 16,-4 7-1-16,-10 3 0 0,0 6 0 16,-3 6 0-16,-1 4-2 15,0-1 1-15,4-6-1 16,7 1 1-16,7-1 0 16,4-3 0-16,-1 0-2 15,8 0 0-15,3 1-3 16,-4-1 0-16,-3 0-5 15,1 9 1-15,-8 4-5 16,-4 9 0 0</inkml:trace>
  <inkml:trace contextRef="#ctx0" brushRef="#br0" timeOffset="54445.7823">18348 11204 31 0,'-28'9'15'0,"21"-9"-8"15,7 0 25-15,0 0-30 16,7-6 1-16,3-3 2 16,8-4 0-16,0 0-7 15,10-2 1-15,7 2 3 0,7 1 1 16,-3-4-1-16,0-3 0 16,0 4-6-16,-7-1 1 15,-4 3-5 1,-3 4 1-16,-8 6-7 15,-3 6 1-15</inkml:trace>
  <inkml:trace contextRef="#ctx0" brushRef="#br0" timeOffset="54848.1983">18507 11194 24 0,'-46'26'12'0,"21"2"-9"0,25-25 16 0,0 0-16 15,0 3 0-15,7-3 2 16,0 1 1-16,7-4-7 15,0 0 1-15,1-4 4 16,2-2 0-16,4-6-1 16,1-1 0-16,-1-3-1 15,0 1 0-15,0-1-1 0,-3 0 1 16,-4 4-1-16,-4 2 0 16,-6 4 0-16,-4 0 1 15,-4 0-2-15,-3 6 0 31,-3 3 0-31,-1 0 0 0,1 3-1 16,3 0 1-16,0 1-1 16,3-1 0-16,0 0 1 15,1 0 0-15,-1 1-1 16,1-1 1-16,-1 3 0 0,1 4 0 31,-1 18 0-31,1 1 0 16,-1 2-2-16,-3 1 0 15,4-4-4-15,-1-6 1 0,4 3-7 16,-3-6 0-16</inkml:trace>
  <inkml:trace contextRef="#ctx0" brushRef="#br0" timeOffset="55209.1312">18478 11408 26 0,'-21'-25'13'0,"21"-4"-2"16,4 20 17-16,10-4-25 15,0 4 1-15,7-7 1 16,4 4 0 0,0 2-6-16,3 1 0 15,0 0 4-15,-3-1 1 16,-4 4-4-16,-3 3 0 16,-4 3-4-16,-4 6 1 0,-6 7-3 15,-4 12 0-15,-11 6 0 16,-3-3 0-16,-7 10 2 15,-4 3 0-15,-3-7 4 0,-7 4 1 16,3-7 3-16,7-3 0 16,4-6 2-16,7-3 0 15,7-3 0-15,10-10 1 16,15 0-3-16,3-9 1 0,8-13-3 16,6-2 0-16,0-7-6 15,0-10 1-15,4-3-9 31,0-2 0-31,0 2-2 0,-4-3 1 0</inkml:trace>
  <inkml:trace contextRef="#ctx0" brushRef="#br0" timeOffset="55828.466">19089 10796 52 0,'-14'-9'26'0,"42"2"-37"0,-14-2 55 0,7 0-44 16,4-1 1-16,0 1-1 16,-1-1 1-16,-3 1-2 15,1-3 0-15,-1 2-3 0,-4 4 0 16,-2 3-5-16,-1 6 1 16,-7 3-4-16,-4 16 0 15,-3-3-1-15,-3 6 1 16,-4 3 7-16,-4 4 0 15,-14 5 7-15,-3 4 0 16,-7-3 7 0,-4-1 0-16,11-9 2 15,7-3 1-15,10-9-4 16,11-6 1-16,14-14-4 16,4-5 1-16,7-7-6 0,-1-9 1 15,1 0-3-15,0-6 0 16,-1 3-4-16,1-4 1 15,0-2-3-15,-1 6 1 0,1-1 0 16,0 1 1-16,-1 3 2 16,1 3 0-16,-11 3 3 15,0 7 1-15,-7 5 3 16,-3 4 1-16,-4 6 1 16,0 4 1-16,-4-1 0 15,1-3 0-15,-1 3-1 16,4 1 0-16,4 2-2 15,3-9 1-15,0 6-3 16,0-6 0-16,4 3-1 16,6-3 0-1,1 7 0-15,0-4 1 0,3 3-1 16,-7 0 0-16,0 1 1 16,-3 5 0-16,-1 4-2 15,-6 3 0-15,-8 0-4 16,-6 6 0-16,-12 0-8 15,1 6 0-15</inkml:trace>
  <inkml:trace contextRef="#ctx0" brushRef="#br0" timeOffset="56131.049">19466 10881 38 0,'0'-13'19'0,"0"13"-19"16,0 3 29-16,-3 4-29 31,-4-1 1-31,-4 7 1 16,-3 2 0-16,3-2-1 15,4 2 0-15,0-2 2 16,4 0 0-16,6-7 0 16,4 0 1-16,4-3-1 0,7-3 0 15,-4-3-1-15,0-3 0 16,14-7-1-16,0 1 0 15,-3-1-3-15,-4-3 1 16,0 7-5-16,-7-3 0 0,-3 5-6 16,-11 7 0-16,-4 10-3 15,-13-1 1-15</inkml:trace>
  <inkml:trace contextRef="#ctx0" brushRef="#br0" timeOffset="56549.4724">19308 11176 28 0,'-22'18'14'0,"15"1"-9"0,4-12 24 16,3-4-26-16,0 3 0 0,0 0 2 31,0 0 1-31,0-2-6 16,0-1 0-16,0-3 4 16,7-3 1-16,0-4-2 15,3-2 1-15,5-7-2 16,2 1 1-16,4-4-2 0,4 3 0 15,3 0-1-15,-3-2 0 16,3 2 0-16,0 0 1 0,-10 4-1 16,-4 5 1-16,-10 7-1 15,-4 7 1-15,-4-1 0 16,-3 3 1-16,-3 7-1 31,-1 0 1-31,-3 3-1 16,0 2 1-16,0-2-1 15,3-3 0-15,0 0 0 16,4-4 0-16,4-2 0 0,3-4 0 16,0 0-1-16,7-3 1 15,0 0-3-15,7-3 1 0,0-6-5 16,7-3 0-16,8-4-8 16,2 1 1-16,8-4-4 15,-4-6 0-15</inkml:trace>
  <inkml:trace contextRef="#ctx0" brushRef="#br0" timeOffset="56781.7436">19978 10784 46 0,'-28'-7'23'0,"31"23"-25"0,1-10 44 16,-1 4-41-16,4-1 0 15,4 4 0-15,-1-4 0 0,8-6-2 32,-4 0 1-32,4-3-3 15,6-3 0-15,1 3-5 16,-7 0 0-16,3-3-6 0,0 0 0 16</inkml:trace>
  <inkml:trace contextRef="#ctx0" brushRef="#br0" timeOffset="56934.0597">20295 10856 35 0,'0'9'17'0,"-10"-15"-9"0,6 9 27 0,1 3-33 16,-8 4 0-16,0 2 1 15,-3 1 0-15,0-1-6 16,0 1 0-16,-3-4 0 16,-5-2 0-16,5-1-7 15,-1-6 0 1,4 0-3-16,0-10 0 0</inkml:trace>
  <inkml:trace contextRef="#ctx0" brushRef="#br0" timeOffset="57416.7852">20175 10633 44 0,'4'3'22'0,"-4"29"-22"16,-4-23 44-16,1 16-42 15,-8 19 0-15,-3 9 1 16,-3 10 1-16,-1 3-5 15,0 3 0-15,1-3 3 16,2-4 0-16,1 1-2 0,4-13 1 16,-1 0-4-16,1-6 1 15,3-12-3-15,-1-7 0 0,5-16-2 32,3-9 0-32,0-12-2 0,7-13 0 0,4-7 1 31,-1-9 0-31,4 4 4 15,4 6 0-15,3-1 3 16,-3 4 0-16,-4 0 4 16,0 9 1-16,-3 3 1 15,-8 7 0-15,-10 3 1 0,-4 9 0 16,-3 3 0-16,-3 3 1 16,-4 7 0-16,-4 6 0 15,0 6 0-15,0 4 0 0,4-1-2 16,4-3 1-16,3 3-3 15,3-5 0-15,11-1-1 0,7-13 0 16,4-6-1-16,6-9 0 16,4-12-3-16,11-4 0 31,7-6-6-31,-11 6 1 0,18-12-9 16,7-1 0-16,-4-9-2 15,-6-6 0-15</inkml:trace>
  <inkml:trace contextRef="#ctx0" brushRef="#br0" timeOffset="57599.3855">20429 10834 47 0,'-3'15'23'0,"20"-5"-27"16,-9-13 47-16,2 0-43 16,4-4 1-16,4 4 0 0,-1 0 0 15,1-6-3-15,0-4 1 0,-1 4-5 16,-2-1 1-16,-5 1-7 15,-3 6 1-15,-3 6-3 16,-8 13 0-16</inkml:trace>
  <inkml:trace contextRef="#ctx0" brushRef="#br0" timeOffset="57749.328">20482 11034 42 0,'-24'51'21'0,"13"-26"-22"0,11-19 42 16,-4 0-39-16,4 4 0 15,0-4 1-15,4 3 0 16,3-5-4-16,4-1 0 15,-1-6-1-15,4-4 0 16,0-2-7-16,1-4 1 16,2-9-7-1,-3-3 1-15</inkml:trace>
  <inkml:trace contextRef="#ctx0" brushRef="#br0" timeOffset="57981.6334">20729 10664 41 0,'-14'7'20'0,"-25"77"-9"0,29-55 36 16,-4 15-46-16,0 9 1 15,-1 3 0-15,-2 7 0 16,-1 6-3-16,-3 3 0 16,0 3 2-1,3 1 0-15,-3 2-3 0,3-15 1 0,1-10-7 31,-1-9 1-31,-3-10-8 16,7-8 0-16,0-11-1 0,0-12 1 16</inkml:trace>
  <inkml:trace contextRef="#ctx0" brushRef="#br0" timeOffset="58118.3268">20306 11502 42 0,'-4'-22'21'0,"4"22"-17"0,11-6 44 0,0-4-44 15,3-9 1-15,3-3 4 16,12-6 1-16,9-3-12 15,12-4 0-15,10-6 8 16,14 4 0-16,0-1-8 16,0-3 1-16,7 4-16 15,18 5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5:24.99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5013 7939 39 0,'-14'-3'19'0,"7"13"-3"16,7-13 19-16,0 3-31 15,0-4 1-15,0 8 2 16,3 2 1-16,4 3-9 31,4 1 0-31,7-4 6 0,3 0 0 16,7-6-2-16,0-3 0 15,15-6-2-15,-1 2 1 16,7 1-7-16,1 0 1 0,-1-4-9 16,-7 1 1-16,-3-3-7 15,-7-1 1 1</inkml:trace>
  <inkml:trace contextRef="#ctx0" brushRef="#br0" timeOffset="233.4912">5479 7780 26 0,'-39'0'13'0,"18"3"1"0,14-3 13 0,7 3-24 15,7 0 0-15,3 3 3 16,8 0 1-16,0 1-8 16,-1-1 0-16,1 3 5 15,-1 1 1-15,-2-1-1 0,-5 7 0 16,-3 0-2-16,-3-4 1 16,-4 4-1-16,-4 3 1 15,-6 3-1-15,-5-4 0 16,-2 1-1-16,-8 0 1 15,-3-6-5-15,3-10 1 0,1 0-8 16,-5-3 1-16,12-6-7 31,6 6 0-31</inkml:trace>
  <inkml:trace contextRef="#ctx0" brushRef="#br0" timeOffset="418.0443">5648 7773 46 0,'11'3'23'0,"17"-6"-27"0,-18-3 37 15,4-7-32-15,11 1 1 16,3-7 0-16,4 3 0 0,0-2-9 16,-4 2 0-16,-7 3-5 15,-3 7 0-15</inkml:trace>
  <inkml:trace contextRef="#ctx0" brushRef="#br0" timeOffset="601.9221">5757 7673 44 0,'-31'56'22'0,"-15"13"-25"16,35-47 36-16,-3 3-33 15,0 13 0-15,-4 3 0 16,4 9 1-16,4 0-6 15,-1 0 1-15,0-9-6 16,4-6 0-16,7-10-2 16,7-7 1-16</inkml:trace>
  <inkml:trace contextRef="#ctx0" brushRef="#br0" timeOffset="984.083">5627 8071 28 0,'0'-3'14'0,"7"28"-5"0,-7-6 25 0,0 6-30 16,0 10 1-16,-4-1 0 15,1 4 1-15,-4 2-8 16,0 4 0-16,3 0 5 16,1-19 1-16,-1-3-3 15,1 0 0-15,3-3-1 0,0-10 1 16,0 1-1-16,0-10 0 16,3-13 0-16,4-12 0 15,4-12 0-15,6-20 1 31,1-12-2-31,3-6 1 16,11 12 0-16,0 7 1 16,3 6 0-16,0 12 0 0,-3 10 2 15,0 12 0-15,0 10 0 16,-8 9 1-16,-6 16-1 16,-8 18 1-1,-20 51-1-15,-4-6 0 16,-4-10-5-16,-7-3 1 15,4 3-7-15,4-9 0 0,2-16-9 16,5-7 0-16,3-8-1 31,-4-17 0-31</inkml:trace>
  <inkml:trace contextRef="#ctx0" brushRef="#br0" timeOffset="1237.247">5687 8353 30 0,'-7'-28'15'0,"28"-16"-8"0,-14 32 27 15,4-4-33-15,6 3 1 16,8 4 0-16,3-3 1 0,0 5-4 16,1 7 0-16,-8 3 3 15,-4 16 0-15,-10 0-1 16,-7 6 1-16,-7 6-1 16,-10 10 0-16,-4-6 0 15,-1-13 0-15,5 0 0 16,-1-7 0-16,7-2-1 15,4-13 0-15,7-10-2 0,11-11 1 16,10-8-6-16,7-8 0 16,4-7-6-16,11-3 0 15</inkml:trace>
  <inkml:trace contextRef="#ctx0" brushRef="#br0" timeOffset="1451.0004">6096 7861 40 0,'-14'-3'20'0,"17"3"-13"0,-3 0 33 16,11 0-36-16,-7-3 0 16,6 0 1-16,4-4 1 15,4-2-8-15,3-4 0 16,4 1 5-16,-1-1 1 16,-2-2-5-16,-1-1 1 15,3 0-6-15,-2-3 0 16,-1 4-6-16,-4-1 0 0,-6 4-5 15,0-4 1-15</inkml:trace>
  <inkml:trace contextRef="#ctx0" brushRef="#br0" timeOffset="1751.2884">6265 7522 30 0,'-17'38'15'0,"-4"72"-10"0,17-88 24 15,-3 15-27-15,0 14 1 16,-4 14 0-16,1 14 1 0,-1 5-5 15,-3 7 0-15,3-6 3 16,1-19 0-16,-1 0-1 16,4-7 0-16,4-12 0 15,-4-15 1-15,0-17-1 16,0-8 1-16,3-7-1 16,-7-16 0-16,4-12 0 0,4-13 0 15,3-6-1-15,0-6 1 16,3 2 0-16,1 8 0 15,3-1-1-15,7 6 1 0,4 0-3 32,3 10 0-32,7-3-7 15,0-1 1-15,1 1-6 16,13 6 1-16</inkml:trace>
  <inkml:trace contextRef="#ctx0" brushRef="#br0" timeOffset="2101.9925">6495 7742 44 0,'-18'28'22'0,"-3"3"-20"0,21-24 39 0,0-1-39 16,3 0 1-16,8 1 1 15,3-4 0-15,0-6-5 16,7-7 0-16,-3 1 3 16,0-4 1-16,-1-6-1 15,-3 4 0-15,0-10-2 16,-3 3 1-16,-4 6 0 0,-3 0 0 15,-4 7-2-15,-7 9 1 32,0 6-1-32,-4 7 1 15,0-1-1-15,4 1 1 0,0-4-1 16,0 1 0-16,4-1 0 16,-1-6 1-16,1 0-1 15,3 0 1-15,0-3-3 16,3 4 1-16,-3-1-6 15,4 0 0-15,-4 3-5 16,-4 7 0-16,-3 9-3 16,-3 3 1-16</inkml:trace>
  <inkml:trace contextRef="#ctx0" brushRef="#br0" timeOffset="2299.4608">6371 8134 27 0,'-32'25'13'0,"18"3"-1"0,14-25 23 0,4 4-31 15,-4-4 1-15,10-3 3 16,1-3 0-16,3-10-10 15,-3 4 0-15,17-16 6 16,0-1 1-16,-3-2-3 31,0 3 0-31,-4 0-4 0,3-3 1 16,-2 6-6-16,-5 6 1 16,1 1-5-16,-4-1 0 15,0 3-4-15,0 7 0 16</inkml:trace>
  <inkml:trace contextRef="#ctx0" brushRef="#br0" timeOffset="2750.546">6555 8109 27 0,'-14'9'13'0,"-4"23"-8"0,14-23 21 16,1 4-24-16,3-4 1 15,-4 3 0-15,1-2 1 16,-1-1-5-16,1 1 0 0,3-4 3 16,0 0 1-16,0-3-2 15,3 0 0-15,-3 1 0 16,0-4 1-16,0 0-2 16,0 0 1-16,0 0-2 15,0 0 0-15,0 0-2 16,0 0 0-16,0 0-2 0,0 3 1 15,0 0-2-15,0 0 1 32,4 6-2-32,-4-2 0 15,-4 2-2-15,8 1 1 0</inkml:trace>
  <inkml:trace contextRef="#ctx0" brushRef="#br0" timeOffset="3537.0588">6541 8197 13 0,'-8'-7'6'0,"1"10"3"15,7-3 8-15,0 0-16 16,0 0 1-16,0 4 2 16,0 2 1-16,-3 0-5 15,-1 7 0-15,1-1 4 16,-1 7 1-16,1 0-2 15,-1 0 1-15,-3 3-2 16,0 6 0-16,0-6-1 16,0 0 0-16,3-3-2 15,1-4 1-15,3-2-4 0,0-4 0 16,0 1-2-16,0-7 1 16,0-3-2-16,7-7 0 15,-3 1 1-15,-4-3 0 16,3-4 5-16,1 1 0 15,-1-1 4-15,4 1 0 0,0-1 3 32,4 1 1-32,-1-1 0 15,8-3 0-15,-4 1-1 16,0-1 1-16,0 0-3 16,0 1 1-16,-3-1-3 15,0 0 0-15,-4 4-1 16,0-1 0-16,0 7-1 0,-4 0 1 15,-3 6-2-15,-3 6 1 16,-1 3-1-16,-3 4 1 16,-3-1 0-16,-1 4 0 15,-7 0 0-15,-3 3 0 0,-7 2 3 16,0 8 0-16,0-4 2 16,-1 0 0-16,5-3 1 15,3-6 1-15,-1-1-1 16,15 1 1-16,11-7-2 0,3 1 1 15,11 2-2-15,3-2 0 16,0-4-1-16,4-3 0 16,3-6-2-16,-4 3 1 31,5-6-5-31,-5-1 1 16,5-2-10-16,-1 0 1 15,7-1-10-15,-7 4 1 0</inkml:trace>
  <inkml:trace contextRef="#ctx0" brushRef="#br0" timeOffset="4052.8834">7041 7607 33 0,'-10'-6'16'0,"-1"12"-3"0,8 0 16 31,-18 26-23-31,-4-1 0 16,-3 7 0-16,-1 6 0 15,-2-4-9 1,2 7 1-16,5 7 2 16,3-1 1-16,3-3-10 15,4-3 1-15,3-12-6 0,4 2 0 16</inkml:trace>
  <inkml:trace contextRef="#ctx0" brushRef="#br0" timeOffset="4236.4129">6826 8015 24 0,'11'-57'12'0,"3"54"3"0,-11 9 12 0,5 13-23 16,-1 3 0-16,-4 6 3 16,1 10 0-16,-1 6-9 15,1 0 1-15,-1-7 5 0,-3 1 1 31,4 0-3-31,-4-4 1 16,7 1-10-16,3-7 1 16,-3-3-8-16,8-6 1 15</inkml:trace>
  <inkml:trace contextRef="#ctx0" brushRef="#br0" timeOffset="4431.2058">7098 7952 38 0,'3'-6'19'0,"33"-1"-15"16,-29 7 26-16,3-6-30 16,4 0 1-16,1-7 0 15,2-2 1-15,1-1-3 16,-1 0 1-16,1 4-2 0,-4-1 0 16,0 4-8-16,-3-1 0 15,-4 7-2-15,0 0 1 16</inkml:trace>
  <inkml:trace contextRef="#ctx0" brushRef="#br0" timeOffset="4586.794">7278 7679 30 0,'-14'3'15'0,"0"47"-8"0,10-34 28 0,1 9-33 16,-5 7 1-16,1 2 0 31,0 10 0-31,4 3-5 0,-1 0 1 16,4-3 2-16,0-3 0 15,0-4-7-15,0-5 0 0,4-7-6 16,-1-3 0-16</inkml:trace>
  <inkml:trace contextRef="#ctx0" brushRef="#br0" timeOffset="4769.7659">7299 7798 27 0,'-7'-31'13'0,"10"40"-3"0,-3-9 15 16,0 4-23-1,4 8 0-15,-4 4 0 16,0 3 1-16,0 3-4 16,0-4 0-16,0 11 1 15,0 5 0-15,0 4-7 16,-4 6 0-16,1 9-4 16,-1-6 1-16</inkml:trace>
  <inkml:trace contextRef="#ctx0" brushRef="#br0" timeOffset="5117.1561">7161 8338 22 0,'-10'0'11'0,"17"-13"-10"0,-7 13 15 0,7-6-15 15,4-7 1-15,3-9 1 16,3 0 0-16,4-6-3 16,4 0 0-16,-4 3 3 15,-3 3 1-15,0 6-1 16,-4 1 1-16,-4 5 0 15,-3 7 1-15,0 6 0 16,-7 10 0 0,0 2 0-16,-3 7 0 15,-4 3 0-15,0-3 0 0,0 3 0 16,0-3 0-16,3 0-2 16,1-3 0-16,-1-3-2 15,4 3 1-15,0-4-1 16,4-2 0-16,3-4-1 15,3-2 1-15,4-4-3 16,4-6 1-16,10-7-9 16,7 1 1-16,8-1-8 15,-11-2 1-15</inkml:trace>
  <inkml:trace contextRef="#ctx0" brushRef="#br0" timeOffset="5721.107">7648 7939 28 0,'-10'-3'14'0,"38"6"-4"0,-21-3 13 16,4 4-23-16,3-4 0 0,0 0 1 15,0 0 0 1,0 3-4-16,0 3 0 15,-3 10-4-15,-4 9 0 16,-4 0-2-16,1 6 0 16</inkml:trace>
  <inkml:trace contextRef="#ctx0" brushRef="#br0" timeOffset="5838.8023">7740 8219 20 0,'-7'9'10'0,"7"-22"-10"0,0 13 17 0,0 0-17 15,0 0 0-15,7 0 0 16,0 0 1-16,0 4-4 15,0 2 0-15,0 6-3 16,0 4 0-16</inkml:trace>
  <inkml:trace contextRef="#ctx0" brushRef="#br0" timeOffset="6003.4514">7772 8494 24 0,'-4'26'12'0,"-3"-20"-6"0,7-6 21 0,4 6-25 15,-4-6 0-15,0 6 1 31,3-2 0-31,1-14-4 16,3 1 0-16,0-1 2 16,3-9 0-16,5-6-7 15,-1-3 1-15,3-3-5 0,1-10 0 16</inkml:trace>
  <inkml:trace contextRef="#ctx0" brushRef="#br0" timeOffset="6355.877">7980 7817 38 0,'14'-25'19'0,"42"13"-20"0,-41 5 35 0,6-5-32 16,3-4 0-16,8-3 1 15,-4 4 1-15,-3-1-5 16,0 6 0-16,-4 4 2 16,-3 3 1-16,-8 12-4 15,-3 4 1-15,-3 6-4 0,-8 9 1 31,-6 3-1-31,-8 1 0 16,-3-1 0-16,-7 7 0 0,-8-1 3 16,-3 10 0-16,4-6 5 15,7 0 0-15,7-10 1 16,3-6 1-16,8-6 1 16,3-6 0-16,3-4 0 15,11-6 0-15,7-12-3 0,4-7 1 16,7-9-2-16,3 0 1 15,-7-3-5-15,0 3 1 16,-3 0-7-16,-1 3 0 16,-6 0-7-16,-4 3 1 15</inkml:trace>
  <inkml:trace contextRef="#ctx0" brushRef="#br0" timeOffset="6538.2795">8124 7845 26 0,'-24'29'13'0,"-11"27"-2"16,27-31 13-16,-6 16-21 15,0 18 0-15,-3-2 1 16,-1 6 1-16,4 2-7 16,0-5 1-16,3 6 3 15,4-6 0 1,4 2-4-16,3-8 1 16,0-11-7-16,3-5 0 0,4-7-4 15,0-15 1-15</inkml:trace>
  <inkml:trace contextRef="#ctx0" brushRef="#br0" timeOffset="6738.3726">7966 8441 35 0,'-4'-44'17'0,"43"-6"-12"0,-28 41 31 15,10-13-33-15,3 3 0 16,5-3 2-16,2-3 0 16,5-3-7-16,-8-4 0 15,0 4 4-15,0-3 1 16,1-1-2-16,-5 4 1 0,1 6-6 31,-7-3 1-31,-1 13-6 16,-6 5 1-16,-8 14-6 15,1 11 0-15</inkml:trace>
  <inkml:trace contextRef="#ctx0" brushRef="#br0" timeOffset="7538.4602">8068 8466 30 0,'-18'28'15'0,"-3"-9"-13"0,18-12 23 0,-1 5-23 16,1-2 0-16,-4 2 1 15,3-3 0-15,11 1-4 16,-10-7 1-16,10-3 3 16,0-3 1-16,3-10-2 0,1 1 1 15,7-7-1-15,6-3 1 16,1-6 0-16,3 0 0 31,0 3-1-31,-3 3 0 16,0 0 0-16,3 6 0 15,-3-3-1-15,-4 10 0 16,0 2-1 0,-3 7 1-16,-8 10 0 15,-3-1 0-15,-3 4-1 0,-4 2 0 16,-4 1-4-16,1 0 1 15,-1 0-5-15,1-4 0 16,-1-3-3-16,-3-2 1 16,0-4-2-16,0-6 0 15,0-7 3-15,0 1 0 0,3-4 5 16,1 1 1-16,-1-1 4 31,1 4 0-31,3 3 4 16,0-1 0-16,0 7 0 15,0 3 1-15,0 7-1 16,-4 2 1-16,4 7-4 0,-3 0 1 16,-1 12-1-16,1 1 1 15,3 2-1-15,0-6 0 16,0-2-1-16,0-11 0 16,0-2 0-16,0-10 0 0,0-3-1 15,3-13 1-15,4-5-1 16,-3-1 1-16,-1 3-1 15,1-3 1-15,-4-6-1 16,0 0 1-16,0 0-1 0,0 6 0 16,0 4 0-16,-4 2 0 15,1 7 0-15,-1 3 1 16,1 3 1-16,-1 3 0 16,1 3 2-16,-4 0 0 15,7 1 1-15,0-4 0 16,0 0 0-16,0 0 1 15,3 0-2-15,1 0 1 0,3-3-2 32,0 0 0-32,3-3-1 15,4-3 0-15,1-4-8 0,2 1 0 16,4-4-10-16,1 7 0 16,-1 3-1-16,-11-13 1 15</inkml:trace>
  <inkml:trace contextRef="#ctx0" brushRef="#br0" timeOffset="8407.4049">8657 8065 19 0,'7'-16'9'0,"-10"-6"1"0,10 16 12 0,0 0-17 15,3 6 0-15,5 0 2 31,2 3 1-31,1 0-10 16,-1 0 0-16,1 3 6 0,0-2 1 16,-1 2-3-16,-3-3 1 0,1 6-5 15,-5 4 0-15,-3 6-6 16,-3 3 1-16,-4 3-5 16,-4-3 0-16</inkml:trace>
  <inkml:trace contextRef="#ctx0" brushRef="#br0" timeOffset="8704.6077">8724 8322 20 0,'-28'9'10'0,"14"-9"-2"0,14 0 13 0,0 0-18 16,0 0 0-16,7 0 1 15,4-3 0-15,3-3-6 16,3 0 1-16,1 3 3 16,0-1 1-16,-1 4-3 15,-3 7 1-15,-3 8-1 16,-4 14 1-16,0 2 0 0,-4-3 0 15,-3 10 1-15,0 9 0 16,-3 0 1-16,3-3 1 16,0-10 0-16,0-5 0 15,0-7 0-15,0-10 0 0,3-12-2 32,1-12 1-32,3-7-5 15,0-16 0-15,0 7-4 16,0-10 0-16,0-6-7 15,0-6 1-15,4-9-2 16,3 2 0-16</inkml:trace>
  <inkml:trace contextRef="#ctx0" brushRef="#br0" timeOffset="9058.8644">8978 7983 23 0,'-7'38'11'0,"-3"40"-9"16,6-59 20-16,1 13-20 15,-1 2 1-15,0-3 0 16,1-2 0-16,-1 2-5 15,1-6 1-15,-1-3 3 16,4-3 0-16,0-7-1 16,0-5 0-16,0-7-1 0,4-7 1 15,-1 1 0-15,4-16 0 16,4-3-1-16,0-9 0 16,3-13 1-16,0-7 1 31,3 4-1-31,12 3 1 0,2 3 0 15,1 6 0-15,0 10 0 16,0 6 1-16,-4 10 0 16,0 6 0-16,-3 9-1 15,-4 3 0-15,-7 13 0 16,0 12 1-16,-7 10-2 0,-3 9 1 16,-4-3-4-16,-7-6 1 15,0 3-6-15,0-4 1 16,-4-2-8-16,0 0 1 15</inkml:trace>
  <inkml:trace contextRef="#ctx0" brushRef="#br0" timeOffset="9205.383">9035 8284 22 0,'10'-40'11'0,"15"-4"-10"16,-11 34 9-1,0 4-13-15,0-3 0 16,0 6-8-16,0 6 1 0</inkml:trace>
  <inkml:trace contextRef="#ctx0" brushRef="#br0" timeOffset="9440.2399">9059 8460 26 0,'4'9'13'16,"28"-18"-9"-16,-22 0 24 0,4-4-25 15,4-3 1-15,0-2 2 16,3 2 0-16,0-3-7 0,-7-6 1 16,-3 0 5-16,-4 6 1 15,-7 0-3-15,-7 7 1 0,0-1-2 16,-11 7 1-16,-7 3-7 31,1 3 1-31,-5 0-11 16,5 15 0-16,-5-2 0 15,1-7 0-15</inkml:trace>
  <inkml:trace contextRef="#ctx0" brushRef="#br0" timeOffset="19556.6981">23026 7369 21 0,'-28'3'10'0,"-1"44"-4"15,22-31 11-15,0 12-16 16,0-3 1-16,-3 3 2 0,10 0 1 15,3 1-6-15,8 2 1 16,3 3 3-16,7-8 1 16,4-1-2-16,-1-3 1 15,5-1-2-15,2 1 1 0,1-9 0 16,0-4 0-16,0-5 2 16,-4-8 1-16,-3-2 0 15,-8 0 1-15,-3-13 0 31,-3-6 0-31,-4-3-1 0,-4-7 1 0,-3-6-3 16,-3-6 0-16,-1 7-2 16,-3 2 1-1,4 7-1-15,-1 2 0 16,4 8-4-16,4 5 0 0,6 3-6 16,4 1 0-16,4 2-7 15,10 4 1-15,11 0-2 16,4-4 1-16</inkml:trace>
  <inkml:trace contextRef="#ctx0" brushRef="#br0" timeOffset="19872.5596">23721 7253 26 0,'-14'6'13'0,"3"3"-5"0,8-5 23 16,-1 2-29-16,-3 3 1 16,-4 4 1-16,-6 2 1 15,-1 1-6-15,-3-3 0 0,0 2 4 31,7 7 1-31,3 0-3 16,4 6 0-16,7 4 0 16,11-1 1-16,3 4-1 15,3-4 1-15,-3 0 0 16,1 4 0-16,-5-7 2 0,-3-6 0 16,0 0-1-16,-3-3 0 15,-4 0-1-15,0-1 1 0,0-5 0 16,-4 0 0-16,-3-4-4 15,0-3 1-15,0-6-7 16,7-6 0-16,0-7-7 16,7-12 1-16,4-19-5 15,10-6 0-15</inkml:trace>
  <inkml:trace contextRef="#ctx0" brushRef="#br0" timeOffset="20071.3684">24042 7181 36 0,'10'3'18'0,"-3"22"-15"0,-10-16 33 16,-4 7-34 0,-7 9 1-16,-4 6 0 15,-3 10 1-15,3 9-5 16,-3 0 0-16,0 4 1 16,3-7 1-16,1-3-6 15,3-4 0-15,3-8-7 0,4-10 1 16,7-13-3-16,3-15 1 15</inkml:trace>
  <inkml:trace contextRef="#ctx0" brushRef="#br0" timeOffset="20473.0044">23978 7221 35 0,'36'-22'17'0,"2"29"-19"16,-27-7 35-16,3 0-32 16,4 3 1-16,3 0 2 15,0 0 0-15,-3 3-4 31,-4 1 0-31,0 2 4 16,-3 0 1-16,-4 1-2 0,-4-1 1 16,-3 4-1-16,-7-1 0 15,-4 1-1-15,-10-1 0 0,-3 1-1 16,-1 0 0-16,-3-7-1 16,6 0 1-16,8 0-1 15,7 1 0-15,4 2-1 16,6 4 0-16,8 2 0 15,-1-2 0-15,5 2 0 16,2 4 0-16,-3-3 2 0,0 6 0 16,-3 0 1-16,-7 3 0 31,-1-3 0-31,-6 6 1 0,-8-3-1 0,-3 0 1 31,0-3-2-31,0 0 1 0,0-6-5 16,-1-4 1-16,8-5-6 15,4-7 1-15,6-10-7 16,4-5 0-16,8-7-3 16,6-10 0-16</inkml:trace>
  <inkml:trace contextRef="#ctx0" brushRef="#br0" timeOffset="20670.5308">24388 7203 44 0,'0'-4'22'0,"7"14"-27"0,-4-10 44 16,4 0-37-16,4 0 0 16,3 0 1-16,7-3 0 0,7-7-6 15,0 1 1-15,1-4-1 32,-5 1 0-32,-2 2-6 0,-8-2 1 0,-4 2-6 31,1 1 0-31</inkml:trace>
  <inkml:trace contextRef="#ctx0" brushRef="#br0" timeOffset="21042.2092">24571 7065 28 0,'-21'37'14'0,"-25"20"-10"15,39-45 22-15,-4 13-24 16,1 10 0-16,-4 12 1 16,-8 12 0-16,5 1-4 15,-1 9 0-15,1-6 2 16,2-10 1-16,5-6-4 0,3-9 0 15,0-7-5-15,7-9 0 16,3-13-1-16,4-9 1 0,4-15-2 16,-4-14 1-16,0-8 5 31,0-1 0-31,-3 1 5 16,-4 8 1-16,-4 14 3 15,-3 5 1-15,-4 10 2 16,-3 13 0-16,0 2-1 15,0 4 1-15,3 3-1 0,4-6 0 16,4 0-2-16,3-4 1 16,7-6-3-16,4-2 1 15,3-11-2-15,7-8 0 16,4-4-6-16,10-9 1 0,7-4-7 16,0-5 0-16,4-1-7 15,7-6 1-15</inkml:trace>
  <inkml:trace contextRef="#ctx0" brushRef="#br0" timeOffset="21225.6866">24843 7177 34 0,'-18'4'17'0,"18"8"-8"0,3-9 24 15,-3-3-28-15,8-3 1 32,6-6 1-32,3-4 0 15,4 1-10-15,4-13 0 16,0 3 4-16,7 0 1 15,-1 0-7-15,1 0 0 0,-4 6-5 16,-3 4 0-16,-7 5-5 16,-4 7 0-16</inkml:trace>
  <inkml:trace contextRef="#ctx0" brushRef="#br0" timeOffset="22177.3713">24931 7224 29 0,'-39'26'14'0,"-3"14"-7"0,35-33 22 16,0-1-27-16,-1 0 1 0,5 0 3 15,-1-2 0-15,4-1-6 16,0-3 0-16,7-7 4 31,4-2 1-31,3 0-2 16,4-4 0-16,3 1-1 16,4-1 0-16,-1 0-2 0,1 4 1 15,0 3-1-15,3-1 1 16,-3 1-1-16,-4 3 0 15,-4 0 0-15,-2 3 1 16,-5 0-1-16,-3 0 1 0,-14 3-1 16,-3 3 1-16,-1 1 0 15,0 2 0-15,1 0-3 16,-4 4 0-16,3 0-2 16,-3-1 0-16,3 1-2 15,1-4 0-15,-1 0-1 16,4-2 0-16,4-1 1 0,-1 0 1 15,4-3 1-15,0 1 0 16,0-4 2-16,0 0 1 0,0 0 0 31,0 0 0-31,0 0 1 16,0 3 1-16,-3 0 0 16,-4 0 1-16,0 3 0 15,0-3 1-15,-4 4 0 16,4 2 0-16,0-6 0 15,0 0 1-15,3 4-1 16,1-4 1-16,3 0-1 0,0-3 1 16,3 0-1-16,4-6 0 15,0 2 0-15,0-2 0 16,8 0-1-16,-5 0 0 0,1-1-2 16,3-2 1-16,0 0-1 15,0-1 1-15,-3 4-1 16,3 0 1-16,-7 2-1 15,-7 4 0-15,-4 0 0 16,1 7 0-16,-4-1 0 16,-4 3 0-16,0 1-1 0,-3-1 1 31,4 4-1-31,-1 2 1 0,1 1-1 0,-1 6 1 31,4 3-1-31,-4-3 0 16,1 3 1-16,3 0 0 0,0 3 0 15,3-2 0-15,1-4 0 16,-1-4 0-16,4-2 0 16,4 0 1-16,-1-13-1 15,4 0 1-15,0-9-2 0,0-4 1 16,0-2-1-16,-3-1 1 16,3 7-1-16,-7-3 0 15,-11 5-1-15,4 4 1 16,-3 4 1-16,-4 5 1 15,0 3 1-15,-1 4 1 0,5-6 1 16,-1-1 0-16,4 0 0 31,4-5 0-31,3-1-1 16,7-6 0-16,3-4-4 16,8-2 1-16,3-7-6 15,0-3 0-15,11 4-6 0,3-10 0 16,11 3-5-16,14-10 0 15</inkml:trace>
  <inkml:trace contextRef="#ctx0" brushRef="#br0" timeOffset="23024.9477">25340 7193 37 0,'-7'3'18'0,"21"-25"-18"0,-7 22 31 16,4-6-29-16,3 0 0 16,3 0 3-16,5-1 0 15,-5-2-6 1,-3 6 1-16,-3 6 3 15,-11 13 1-15,-11-7-1 0,-3 3 1 16,0 4-2-16,-3 3 0 16,2 0-1-16,5-4 1 15,3-2-2-15,3-4 1 16,4 1-1-16,4-4 1 16,3-3-1-16,0 0 1 0,0 0-1 15,0 1 0-15,-3 2 0 16,-4 3 1-16,-4 4-1 15,0-1 0-15,1 7-1 16,-1 0 1-16,-3 6 0 0,4-6 1 16,-1 0 0-16,1 0 0 31,3-7 0-31,0-6 0 16,3-3 0-16,4-3 1 15,4-6-4-15,3-9 1 16,7-7-5-16,7-3 1 0,1-4-5 15,2-2 1-15,12 0-2 16,3-4 1-16,-4 1 1 16,-3 5 1-16,-4 7 6 15,-10 0 0-15,-4 7 5 0,-11 5 1 16,-10 4 2-16,-7 12 1 16,-3 4 1-16,-8-1 0 15,-6 1-1-15,-1 2 0 16,0 4-2-16,7-4 1 0,1 1-2 15,6-4 1-15,1 1-3 32,3-1 1-32,3-3-2 15,4-2 1-15,7-1-2 16,7-3 1-16,0 0-1 16,0 0 0-16,1 0 0 15,2 0 0-15,1-3-1 16,-4 3 1-16,0 0-1 0,-7 0 1 15,0 0-1-15,0 0 1 16,-3 3-1-16,-4 0 0 16,0 0-2-16,-4 0 0 0,1 3-4 15,-1-3 1-15,-3 4-5 16,0 2 0-16,-3 1-5 16,-15 5 1-16</inkml:trace>
  <inkml:trace contextRef="#ctx0" brushRef="#br0" timeOffset="23378.2813">25358 7610 27 0,'-36'35'13'0,"-6"-4"-3"0,35-18 19 16,0-7-23-16,3 0 1 15,4-3 4-15,11-3 0 16,0 0-13-16,3-6 0 16,7-7 10-16,0-2 1 0,4-4-4 15,6-3 1-15,1-6-3 16,7 3 1-16,3-7-6 31,-10 7 1-31,7-6-7 16,0 6 0-16,-8 0-5 15,-9 3 0-15,-8 3-3 16,-4-3 1-16,-6 3 3 0,-4 0 1 16,-7 10 6-16,-7 6 0 15,-4 6 8-15,0 3 0 0,1 7 4 16,-1 6 1-16,0 9 2 15,-3 3 1-15,4 16-3 32,-4 7 0-32,3-4-3 0,0-3 0 15,4 0-11-15,7 0 0 16,11 0-7-16,-1-6 0 16</inkml:trace>
  <inkml:trace contextRef="#ctx0" brushRef="#br0" timeOffset="24133.6116">26247 7156 30 0,'0'6'15'0,"7"-12"-7"0,-7 6 15 16,10 0-23-1,4-7 0-15,4-2 1 16,7 3 0-16,-4-7-2 15,0 4 0-15,-3 2-3 16,-1 1 1-16,-6 6-3 0,-4 6 1 16,-3 4-1-16,-8 2 0 15,-10 10 2-15,-7 0 1 16,-7 3 6-16,-4 0 1 0,-7 4 3 16,7-7 0-16,8-1 1 15,2-2 0-15,12 0-2 16,3-9 1-16,14-4-4 15,10-6 1-15,8-6-6 16,7-7 1-16,3-6-5 16,0-3 0-16,4 3-6 15,4-3 1-15,6-6-1 16,-10 0 0-16</inkml:trace>
  <inkml:trace contextRef="#ctx0" brushRef="#br0" timeOffset="24428.024">26659 7058 30 0,'-14'19'15'0,"-7"6"-13"16,14-15 31-16,-3-1-31 16,-1 4 0-16,4-1 1 15,0-2 0-15,0-4-4 16,7 0 0-16,3-6 3 16,4 0 0-16,7-3-2 15,4 0 1-15,3-3-1 16,7-1 0-16,8-2 0 15,-1 9 0-15,-3-3 0 16,-8 3 0-16,-2 3 0 0,-8 3 0 16,-11 4 0-16,-6 2 0 15,-11-3-2-15,-11 4 0 16,0 0-3-16,1-1 0 16,-1 1-4-16,4-1 0 15,3-2-3-15,7-4 1 16</inkml:trace>
  <inkml:trace contextRef="#ctx0" brushRef="#br0" timeOffset="24672.3407">26645 7221 24 0,'0'0'12'0,"-3"3"-9"15,-1 1 21-15,1 2-21 16,-4 0 1-16,-4 4 2 16,1 2 1-16,-1-2-8 15,4-1 1-15,0 0 5 16,3-2 1-16,4-1-1 15,0-3 0-15,7 0-1 16,0 0 0-16,4-3-1 16,0-3 0-16,-1 0-2 15,4 3 1-15,-3-3-6 16,-1 0 1-16,-3 3-6 16,1 0 1-16,-8 0-6 15,0 3 0-15,-4 3-1 16,-3 0 0-16</inkml:trace>
  <inkml:trace contextRef="#ctx0" brushRef="#br0" timeOffset="25173.508">26416 7529 31 0,'-11'22'15'0,"-17"18"-16"16,18-30 31-16,-1 5-28 15,0 4 1-15,-3 0 1 16,4 0 1-16,-1-7-6 15,4 1 0-15,4-7 5 16,-1 1 0-16,8-7-1 16,6-7 1-16,8-5-1 15,-1-7 0-15,5-6-1 0,2-10 1 16,5 1-1-16,2-1 0 16,8 1-1-16,-4 2 0 15,1 4-1-15,-8 3 0 16,-3 6 0-16,-8 7 1 15,-3 2-1-15,-7 4 1 16,-3 9-1-16,-8 10 1 0,-6 3-1 16,-8 9 1-16,-3 6 0 15,0-3 0-15,0 4-1 0,-1-1 1 16,5-6-1-16,3 0 1 16,3-3-1-16,4-3 1 15,4-3-1-15,3-4 1 16,0-3-1-16,3 1 1 15,1-4 0-15,3-3 0 16,0-3 0 0,-4 3 0-16,4 1-1 0,0-1 1 0,0-3-4 15,-3 3 1-15,3 0-7 16,0 0 1-16,4-3-9 31,6 6 0-31,1-12 0 16,21-6 1-16</inkml:trace>
  <inkml:trace contextRef="#ctx0" brushRef="#br0" timeOffset="25694.695">27234 7024 46 0,'-35'0'23'0,"49"25"-35"16,-7-19 50-16,4 0-38 15,0 1 0 1,3-4 1-16,0 0 0 16,0 0-2-16,0 0 1 15,-3 0-1-15,-8 7 1 0,-10 2-1 16,-4 4 0-16,-3 0 0 15,-3 3 1-15,-4 2-1 0,-4 1 1 16,0 0 0-16,0 0 0 16,4-3 0-16,7-3 1 15,4-4-1-15,6-2 1 16,4-4-1-16,4-3 1 16,3-3-1-16,-4 3 1 0,4 0-1 15,-3 4 0-15,-1-1 0 16,-6 3 1-16,-1 10 0 15,1 3 1-15,-4 3 0 16,0 0 0-16,0 4 1 16,-1 2 0-16,5-3-1 31,-1 0 1-31,1-3-2 0,3-3 1 16,0-3-3-16,0-3 1 15,0-4-5-15,3-2 1 0,4-7-6 16,4-6 1-16,0-7-6 15,3-5 1-15</inkml:trace>
  <inkml:trace contextRef="#ctx0" brushRef="#br0" timeOffset="25978.23">27340 7234 39 0,'32'-19'19'0,"14"-9"-19"15,-28 18 33-15,-1 1-29 0,4-3 0 16,-3-4 2-16,0 13 0 0,-4 0-8 15,0 9 1-15,-4 6 5 32,-6 1 0-32,-4 9-1 15,-4 6 0-15,1 0-2 16,3 7 1-16,0 6-1 16,0-7 1-16,3 1-1 15,4-7 0-15,1-6-1 0,2-7 1 16,1-8-4-16,3-7 1 15,0-7-6-15,0-11 1 16,0-1-9-16,0-3 1 16,-3-6-1-16,-1-7 0 0</inkml:trace>
  <inkml:trace contextRef="#ctx0" brushRef="#br0" timeOffset="26178.3258">27552 7253 53 0,'-11'28'26'0,"1"19"-32"15,6-34 56-15,-3 12-48 16,-7 6 0 0,-4 7 1-16,-6 9 0 15,-8-3-4-15,-3-4 0 16,-1 1 0-16,5-6 0 16,2-10-7-16,5-3 0 0,3-7-8 15,3-5 0-15,7-17-1 16,4-11 1-16</inkml:trace>
  <inkml:trace contextRef="#ctx0" brushRef="#br0" timeOffset="26334.6058">27213 7403 54 0,'4'-9'27'0,"10"12"-28"0,4-3 59 15,3 9-52-15,3 1 1 16,5-1 0-16,-1 4 0 16,4 9-11-16,-8-10 1 15,1 1-1-15,-4-4 1 16,4-3-16-16,-4 1 0 15,4-7-2-15,-1-3 1 16</inkml:trace>
  <inkml:trace contextRef="#ctx0" brushRef="#br0" timeOffset="33358.0331">23149 8288 37 0,'0'-10'18'0,"18"4"-8"0,-11 6 19 0,7 0-24 31,0 0 0-31,4 0 2 0,3 0 0 16,0 3-10-16,4-3 1 0,7-6 6 15,3-1 0-15,4-2-6 16,-4 3 0-16,4-4-7 15,-7 4 1-15,-4 6-6 16,-4 0 1-16,1 0-3 16,-7 3 1-16</inkml:trace>
  <inkml:trace contextRef="#ctx0" brushRef="#br0" timeOffset="33513.2005">23562 8237 29 0,'-11'7'14'0,"-10"8"-9"0,14-5 27 15,-3 2-29-15,-12-2 0 0,1 8 1 16,-7 11 1-16,0-1-6 0,0 0 1 16,-4 10 1-16,4 3 1 15,3-4-7-15,4 1 0 16,3-7-7-16,8-3 0 16</inkml:trace>
  <inkml:trace contextRef="#ctx0" brushRef="#br0" timeOffset="33726.9443">23347 8482 35 0,'-7'0'17'0,"10"9"-10"15,-3-6 25-15,0 10-31 16,0 3 1-16,-3 9-1 31,-1 6 1-31,-3 4-2 16,0 12 0-16,-3 0 0 0,-1-10 0 0,4-2-5 15,0-4 1-15,3-6-7 16,1-3 0-16,6-9-2 16,4-7 0-16</inkml:trace>
  <inkml:trace contextRef="#ctx0" brushRef="#br0" timeOffset="33904.9957">23372 8504 45 0,'0'12'22'0,"7"32"-26"0,-7-31 48 15,7 6-44-15,0 3 1 16,7 3 0-16,0 0 1 16,0 0-5-16,7-6 1 15,0-4-4 1,4-2 1-16,0-7-8 16,3-3 0-16,4-3-1 15,3-9 0-15</inkml:trace>
  <inkml:trace contextRef="#ctx0" brushRef="#br0" timeOffset="34129.3727">23964 8281 39 0,'-46'7'19'0,"32"14"-22"16,11-21 41-16,-4 4-35 0,-4 2 1 15,-3 3 0-15,0 7 0 0,-7 3-6 32,-1 3 0-32,-2 3 1 0,-1 6 1 15,0 10-7-15,-3 0 0 16,0-4-7-16,10-2 1 16</inkml:trace>
  <inkml:trace contextRef="#ctx0" brushRef="#br0" timeOffset="34329.5054">23745 8469 29 0,'4'-18'14'0,"28"-4"-3"16,-22 15 19-16,4 1-28 15,4-3 0-15,3-1 0 0,0 1 1 16,8-1-4-16,6 1 0 16,4 0 0-16,-8 2 1 15,-6 4-6-15,-7 6 1 0,-11 7-4 31,-14 9 0-31,-14 3-3 16,-1 3 0-16</inkml:trace>
  <inkml:trace contextRef="#ctx0" brushRef="#br0" timeOffset="34696.392">23763 8676 24 0,'-18'19'12'0,"18"-28"-11"0,4-1 21 16,3 1-19-16,4-10 0 15,3-6 0-15,3-3 1 16,5 3-6-16,2 3 1 15,-3 3 1-15,1 3 0 0,-5 7-2 16,-3 3 1-16,-10 9-2 16,-4 12 1-16,-4 14-1 15,-6 8 1-15,-1 4 3 16,1 3 1-16,3-3 1 16,-1-7 0-16,5-6 1 0,3-6 0 15,3-6 1-15,5-3 0 16,2-7-1-16,1-12 1 15,-1-4 0-15,1-2 0 16,-1-4 0-16,-2 0 0 16,-8 1-1-16,0 2 0 15,-4 1-1 1,-3-1 0-16,-4 4-3 16,1-1 0-16,3 4-7 15,0 0 1-15,7-4-7 16,0 4 0-16,14-7-3 0,7 4 0 15</inkml:trace>
  <inkml:trace contextRef="#ctx0" brushRef="#br0" timeOffset="35178.943">24285 8341 39 0,'-17'9'19'0,"20"-2"-25"15,1-4 37-15,-1 0-31 16,4-3 0 0,0 3 0-16,0-3 1 15,0 0-3-15,0 0 0 16,0 0-2-16,-3 0 0 16,0 3-2-16,-4 3 0 0,-4 4 0 15,-3-1 0-15,0 4 2 16,-4-4 0-16,4 1 5 15,0-1 1-15,0-3 1 16,4-3 1-16,-1 0 0 16,4-3 1-16,0 0-1 0,7-3 0 15,0 0-2-15,0 0 0 16,0 3-4-16,0 3 0 16,0 3-1-16,-3 4 1 15,-4 2-1-15,-4 4 1 16,-3 12 0-1,0 4 1-15,0-1 3 16,-3 4 0-16,-1 2 1 16,1 1 1-16,2-4 0 15,1-2 0-15,4-7-1 16,3-10 1-16,3-8-6 0,4-4 1 16,4-16-7-16,0-2 1 15,6-4-3-15,4-6 0 16</inkml:trace>
  <inkml:trace contextRef="#ctx0" brushRef="#br0" timeOffset="35362.6025">24567 8350 39 0,'0'7'19'0,"29"-11"-24"16,-22 1 39-16,7 0-34 15,3-3 1 1,1-7 0-16,3-6 1 15,0 1-5-15,1-1 1 16,-5-6-3-16,1 6 1 16,-4-3-6-16,-3 6 1 0,-4 4-2 15,0 2 0-15</inkml:trace>
  <inkml:trace contextRef="#ctx0" brushRef="#br0" timeOffset="35497.0762">24776 8162 26 0,'-7'16'13'0,"-8"18"-9"16,8-24 26-16,0 5-29 15,0 1 1-15,-3 0-1 16,-1 3 1-16,1-1-6 0,-5 1 0 16,1 6-2-16,4-6 0 0,-1 3-4 15,1-3 0-15</inkml:trace>
  <inkml:trace contextRef="#ctx0" brushRef="#br0" timeOffset="35930.7275">24479 8516 23 0,'4'0'11'0,"28"-9"-10"16,-22 6 19-16,4 0-19 16,4-4 1-16,-1-2-1 15,5 0 1-15,-1-1-3 16,0 1 1-16,-3-1 0 16,3 4 1-16,-4 6 0 15,-6 3 1-15,-7 7 0 0,-8-4 0 16,-3 13 1-16,-4 9 0 15,-6 7 2 1,-1 2 1-16,0-2 0 16,4 12 0-16,4-13-1 0,3-9 1 15,3-3-1-15,4-6 1 16,4-4-3-16,3-8 0 16,7-11-1-16,4-8 0 0,-1-10-1 31,4-7 0-31,-3-2-1 15,0-4 0-15,-4 10 0 16,0 3 0-16,0 6 1 16,-3 3 0-16,-1 4 1 15,-3 5 1-15,0 1-1 16,0 0 1-16,-3 6-1 16,-1 3 1-16,1 3-7 0,-1 4 1 15,1-1-10-15,3 4 0 16,4-1-6-16,3 1 0 15</inkml:trace>
  <inkml:trace contextRef="#ctx0" brushRef="#br0" timeOffset="36379.9002">25030 8516 54 0,'-4'-3'27'0,"11"-12"-35"0,0 11 49 15,7-2-41 1,4 0 0-16,0-3 0 16,3-4 1-16,7-3-4 15,0 4 0-15,-3-1-3 16,0 4 1-16,-8 3-3 15,-6 9 0-15,-8 3 0 0,-6 3 0 16,-8 1 3-16,-3 9 0 16,-4 6 6-16,1 0 1 15,-11 3 5-15,3 0 0 0,4 0 2 16,3-2 0-16,4-1 0 31,3-7 0-31,1-2-2 0,3-3 0 0,3-4-4 31,1-3 1-31,6-3-3 16,8 1 0-16,6-4-6 0,5 0 0 16,-1 0-7-16,0-7 0 15,4 4-5-15,6-3 1 16</inkml:trace>
  <inkml:trace contextRef="#ctx0" brushRef="#br0" timeOffset="36811.5446">25305 8479 42 0,'0'-16'21'0,"17"-3"-22"16,-10 13 36-16,4-3-32 16,7-1 1-16,-1 1 1 15,4-1 0-15,4 4-6 16,0 3 0-16,0 6 6 16,-4 3 0-1,-4 4-1-15,-3 6 1 0,-3-1-1 16,-4 7 1-16,-7 0-2 15,0 6 1-15,-3-3-5 16,-1-6 1-16,1-3-7 16,-5-4 1-16,1-5-6 15,0-4 0-15,0-6-4 16,4-13 0-16,3-6 0 0,0-12 1 16,7-4 7-1,53 25 8 1,-103-12 5-16,54-3 1 15,0 9 7-15,-4 4 0 0,-7 11 6 16,-7 11 0-16,-4 8-7 16,-10 7 0-16,-7 22-3 15,-8 13 0-15,-2 5-5 16,-12 7 1-16,-6-6-6 16,6-6 0-16,19-14-15 0,20-14 1 31,18-17-6-31,18-24 0 15</inkml:trace>
  <inkml:trace contextRef="#ctx0" brushRef="#br0" timeOffset="37446.1607">25936 8256 36 0,'-17'28'18'0,"-1"1"-11"0,14-23 22 16,-3 6-25-16,0 7 1 15,0-3 2-15,4 3 1 0,-1 0-10 16,1-4 0-16,3-2 7 16,0-4 0-16,7-3-3 15,0-2 1-15,3-8-2 0,1-2 0 16,3-3 0-16,0-4 0 16,4-2-1-16,3-4 0 15,0 6-1-15,-3-6 1 16,3-6-1-16,-3 0 1 15,-1 3-1-15,1 3 0 0,-4 4 0 32,-3 5 1-32,3 4 0 15,-11 9 0-15,1 0 0 16,-4 7 0-16,0-1 0 16,-4 4 0-16,1-1-5 0,-4 1 1 15,-4 2-5-15,-3 1 0 16,-4 6-6-16,1 0 0 0</inkml:trace>
  <inkml:trace contextRef="#ctx0" brushRef="#br0" timeOffset="38364.8509">25788 8695 39 0,'-18'32'19'0,"4"15"-18"16,11-38 31-16,-1 4-31 15,-3 2 1-15,0-2 1 16,4-4 1 0,-1 1-4-16,4-7 0 15,11 0 2-15,-1-9 1 16,11-7-1-16,1-12 0 0,-1-10-1 16,3-12 0-16,1-3 0 15,3 0 0-15,1 9-1 16,-1 7 0-16,0 6 1 15,-10 6 1-15,-1 9 0 16,-3 7 1-16,-3 6-1 0,-4 3 1 16,-3 6-1-16,-8 10 1 0,1 9-2 15,-5 7 1-15,-2-1-2 16,-4 10 1-16,-4-3-4 16,1-3 1-16,-5-4-5 31,5-2 0-31,3-4-4 15,-1-6 0-15,5-7-2 16,3-5 0-16,3-10 2 16,1-3 1-16,3-10 4 0,3 1 1 15,4-10 5-15,0 6 0 16,0 0 4-16,1 1 1 16,-1 5 2-16,-4 4 1 15,4 3 0-15,-7 3 1 0,0 0 0 16,0 3 0-16,0 6-1 15,0 1 1-15,-3-1-1 16,-1 4 0-16,1-7-3 16,-1 0 1-16,4-3-3 15,0 0 1-15,0-3-3 16,7-6 0-16,4-9-6 16,6-7 0-16,8-4-7 0,-4-8 1 31,4 0-4-31,0-7 0 0,3 3-2 15,4 7 1-15,-4 3 5 16,0 2 1-16,-7 8 8 16,0 2 1-16,-7 3 6 15,1 4 1-15,-5 0 3 16,1-1 0-16,-1 1-2 16,4-1 1-16,1-2-4 0,-1-1 1 15,0 1-4-15,3-1 1 16,-2 1-4-16,-5-1 0 15,-3-3-2-15,-7 10 0 16,-3 0 0-16,-4 3 0 0,0 6 0 16,-4-3 0-16,0 3 5 15,-3 3 0-15,0 7 4 32,0-4 1-32,0 1 2 15,3 2 0-15,4-2 0 16,4-1 0-16,-1-3-3 0,8 1 0 15,3-4-4-15,3-3 0 16,1 0-6-16,3-3 0 16,-3-1-5-16,-1 4 1 0,-3 0-6 15,0 7 1-15</inkml:trace>
  <inkml:trace contextRef="#ctx0" brushRef="#br0" timeOffset="38698.4577">26233 8545 30 0,'-15'25'15'0,"8"-6"-7"15,7-19 24-15,0 0-30 16,4 3 1-16,-1-6 0 16,5-4 1-16,2-2-6 15,4-7 1-15,0 7 2 0,0-7 0 16,1 4-4-16,-5-1 0 16,-3 4-3-16,-3-1 0 0,-4 4-2 31,-7 3 1-31,-4 6 0 15,-3 3 0-15,-7 10 5 16,-4 3 0-16,0 3 6 16,4 9 1-16,0 0 3 0,3 4 1 15,4-7 1-15,4 0 1 16,3 1-2-16,0-1 0 16,7-3-4-16,3-6 1 0,1-4-5 15,6-2 0-15,4-7-8 16,4-6 1-16,0 0-10 15,3 3 1-15</inkml:trace>
  <inkml:trace contextRef="#ctx0" brushRef="#br0" timeOffset="44094.8374">22056 9354 12 0,'3'-16'6'0,"-3"10"4"16,0 6 7-16,0 0-14 16,0 0 0-16,0 3 3 15,-3 6 0-15,-4 4-7 16,-4 3 0-16,-7-1 5 16,1 4 0-16,-4 0-2 15,3 0 0-15,4-4-1 0,-4 1 0 16,8 0-1-16,3-1 0 15,7 4-1-15,7 3 1 16,0 3 0-16,3 3 1 16,4 4 0-16,-3-1 0 0,0-3 0 15,-4 4 1-15,0-1-1 16,-4 0 1-16,-6-5-1 16,-4 11 1-16,-4-9-1 15,0-3 0-15,-3-3-3 16,-3-3 1-16,3-3-5 0,7-4 0 15,-1-2-5-15,8-7 1 32</inkml:trace>
  <inkml:trace contextRef="#ctx0" brushRef="#br0" timeOffset="44398.1902">22034 9605 30 0,'18'-47'15'0,"28"-7"-10"0,-32 42 23 0,4 2-27 16,3-2 1-16,4 5 1 15,-4 1 0-15,0 3-4 16,0 0 0-16,0 3 2 16,-7 3 1-16,-10 6-1 0,-4 7 1 15,-7 3-1-15,-7 3 0 16,-4 6 0-16,-7 3 0 16,1 1-1-16,-1 2 0 0,0-2 1 15,8 2 1-15,3-9 0 31,3-3 0-31,4-6 0 16,3-4 1-16,4-5 0 16,7-7 0-16,8-7-1 15,2-8 0-15,8-1-6 16,3-9 1-16,7-3-9 16,11 0 1-16,7-4-4 0,11 1 1 15</inkml:trace>
  <inkml:trace contextRef="#ctx0" brushRef="#br0" timeOffset="44829.9276">22652 9322 34 0,'-35'3'17'0,"20"4"-11"15,12-1 30-15,-4 3-33 16,-4 4 1-16,-6 3 0 0,-8-1 1 16,-7 7-7-16,0 3 1 15,-3 0 3-15,7 1 1 16,7-1-3-16,7-3 1 15,10 0 0-15,8-7 0 16,10 7 0-16,3-3 1 0,1 0-1 16,3-4 1-16,-10 1 0 15,-1 3 0-15,-6 6-1 16,-8 3 1-16,-3 0-4 16,-3 1 0-16,-4-7-5 15,3 3 0-15,4-13-6 31,-4-2 1-31,8-10-5 16,3-13 1-16,3-15 2 16,36 28 14-16,-46-53 0 15,39 6 1-15,-4 6 6 16,4 3 0-16,3 4 3 16,0 2 1-16,1 4-8 15,-1 3 0-15,-3 6-9 31,-4 7 1-31,0 2-6 0,0 4 1 16</inkml:trace>
  <inkml:trace contextRef="#ctx0" brushRef="#br0" timeOffset="44976.7732">22684 9589 40 0,'-29'19'20'0,"19"18"-22"15,10-30 39-15,0 8-36 16,0 4 0-16,0 9 1 15,0-3 0-15,3 0-8 16,4-6 0-16,4 3-6 0,3-6 1 16</inkml:trace>
  <inkml:trace contextRef="#ctx0" brushRef="#br0" timeOffset="45246.9674">23110 9188 39 0,'-21'-4'19'0,"25"45"-17"0,-8-22 28 0,-3 3-29 16,0 9 1-16,-10 1 0 16,-5 5 1-16,-2 4-4 31,-8 3 0-31,4 0 2 0,-4 9 1 0,7-3-5 15,4-3 0-15,3-6-4 16,4-3 1-16,4-10-5 16,6-12 0-16,4-16-1 15,0-16 0-15</inkml:trace>
  <inkml:trace contextRef="#ctx0" brushRef="#br0" timeOffset="45444.7628">22987 9445 36 0,'46'-60'18'0,"17"-15"-17"0,-52 59 38 15,3 0-36-15,0 4 1 0,0 2 1 16,4 10 1-16,0 4-7 16,-4 5 0-16,0 7 5 15,-4 9 1-15,1 0-3 16,-8 3 1-16,-3 3-1 16,-3 7 0-16,-1-3-4 15,-3 2 1-15,0 7-8 16,0 0 0-16,-3 0-7 15,3-3 1-15</inkml:trace>
  <inkml:trace contextRef="#ctx0" brushRef="#br0" timeOffset="45637.3291">23040 9611 40 0,'10'-10'20'0,"33"-8"-18"15,-36 11 29-15,7-2-30 16,0 0 0-16,4-1 0 15,3 1 1-15,0-4-3 16,0 4 0-16,0 2-4 16,-3 4 1-16,-4 3-8 15,-3 7 0-15,-4 2 0 16,-4 4 0-16</inkml:trace>
  <inkml:trace contextRef="#ctx0" brushRef="#br0" timeOffset="45793.5092">23079 9717 39 0,'-39'26'19'0,"35"-20"-22"0,4-6 42 16,7-6-39-16,8-7 0 15,-1-3-3-15,0-6 0 16,0 4-3-16,0-4 1 16,0 0-6-16,4-3 0 0</inkml:trace>
  <inkml:trace contextRef="#ctx0" brushRef="#br0" timeOffset="45930.7904">23202 9413 35 0,'-14'22'17'0,"-7"3"-14"16,14-9 28-16,0 9-30 15,-4 10 1-15,-3 8 0 16,0 1 0-16,0 3-6 31,3-3 0-31,8-3-5 16,3-10 0-16,14-5-2 0,4-14 0 0</inkml:trace>
  <inkml:trace contextRef="#ctx0" brushRef="#br0" timeOffset="46331.1032">23643 9432 41 0,'-17'19'20'0,"-1"40"-22"16,7-37 40-1,-6 4-34-15,-8 8 1 0,-3 1 2 16,0-4 1-16,3 0-9 16,0-9 0-16,0-6 7 15,8-10 0-15,3-9-2 16,0-6 0-16,7-13-2 16,3-10 0-16,8-8-1 15,17-4 1-15,7-7-2 16,14-2 0-16,1 6 0 0,-8 9 1 15,0 7-1-15,-3 6 1 16,-4 9 0-16,-3 13 0 16,-4 9 0-16,-7 10 1 0,-3 3-1 15,-8 3 1-15,-3 6-1 16,-3 7 0-16,-4-1-3 16,0 1 0-16,3-1-8 15,1 1 0-15,3-4-9 16,3 0 1-16,4-12-2 15,4-3 1-15</inkml:trace>
  <inkml:trace contextRef="#ctx0" brushRef="#br0" timeOffset="46512.2645">23883 9442 57 0,'18'-7'28'0,"-1"1"-41"15,-6 6 59-15,10-6-46 16,0-1 0-16,0-2-2 0,-3 0 1 16,3-4-6-16,-3 7 1 15,-4-4-9-15,4 10 1 16</inkml:trace>
  <inkml:trace contextRef="#ctx0" brushRef="#br0" timeOffset="46735.5809">23880 9570 49 0,'-29'31'24'0,"1"29"-27"16,21-41 40-16,0 0-37 15,0 6 1-15,0 3 1 16,3-3 0-16,1-6-2 16,3-3 0-16,3-7 2 15,8 0 1-15,-1-15-2 16,5-3 1-16,2-7-5 15,4-9 0 1,15-6-8-16,-1-4 1 16,7 1-6-16,1-7 1 15</inkml:trace>
  <inkml:trace contextRef="#ctx0" brushRef="#br0" timeOffset="46966.7271">24215 9407 40 0,'3'0'20'0,"8"-13"-19"0,-4 10 36 0,3-3-33 15,5 0 0-15,2 0 2 16,4-1 1-16,0 4-9 16,1 6 1-16,2 4 5 15,-2 5 1-15,-1 1-3 16,-4 2 1-16,-3 7-1 16,1 3 0-16,-12 4-1 15,-3-8 0-15,-3 8-4 16,-1-4 0-16,-7-3-6 0,1-3 1 15,-1-4-7-15,1-8 0 16,3-11-2-16,0-5 0 16</inkml:trace>
  <inkml:trace contextRef="#ctx0" brushRef="#br0" timeOffset="47173.8932">24433 9304 45 0,'7'-26'22'0,"18"20"-15"15,-21 9 45-15,-1 7-45 16,-6 12 0-16,-4 3 3 15,-15 6 0-15,-2 10-13 16,-8 3 0-16,0 6 9 16,-3 19 0-16,-4-6-6 31,4-4 0-31,7-9-11 0,10-3 1 16,11-9-11-16,14-10 1 15,14-18-2-15,-10-10 1 16</inkml:trace>
  <inkml:trace contextRef="#ctx0" brushRef="#br0" timeOffset="47798.8874">24772 9391 31 0,'-7'10'15'0,"-7"18"-11"0,7-25 27 0,0 7-28 16,0-1 0-16,-4-3 4 15,8 4 0-15,-1-4-8 16,4-3 1-16,7 0 4 16,0-3 1-16,4-3-2 15,-1 0 1-15,4-3-3 16,1 2 1-16,2-2-2 0,1 3 1 15,-1-3-1-15,1 3 1 16,0 0-2-16,-4 3 1 16,-4-4-2-16,-2 1 1 15,-5 3-3-15,-3 0 1 16,0 3-5-16,-3 1 1 16,-5 5-4-16,1 0 1 0,-3 4-4 31,3-1 1-31</inkml:trace>
  <inkml:trace contextRef="#ctx0" brushRef="#br0" timeOffset="48362.7838">24645 9648 29 0,'-14'7'14'0,"10"8"-13"0,4-5 25 0,-7-1-24 15,4 7 0-15,-4 3 1 16,0 0 1-16,3-4-4 16,-3-2 0-16,4-4 3 0,-1-6 1 15,8-9-1-15,3 0 1 16,7-10-1-16,0-6 0 16,4-6-1-16,6 3 1 15,1-3-1-15,3-1 1 16,0 1-2-16,1 3 1 15,-5 6 0 1,-3 4 0-16,-3 2 0 16,-4 10 0-16,-3 6 0 15,-4 6 1-15,-4 4-2 0,-6 0 1 16,-4 5-1-16,0 4 0 16,-4 3-3-16,1 0 0 15,-1-3-3-15,0 0 0 16,4-6-2-16,0-3 1 15,0-7 0-15,4 0 0 16,-1-6 2-16,4 0 0 0,0-6 2 16,0 0 0-16,0 6 2 15,0 0 1-15,0 0 1 16,0 0 0-16,0 0 1 16,4 3 0-1,-1 0 0-15,-3-3 0 16,7 0-1-16,0-3 1 15,0-4-3-15,4-5 0 16,3-7-6-16,4 3 1 0,3-6-5 16,4-3 0-16,-1-3-4 15,5-3 1-15</inkml:trace>
  <inkml:trace contextRef="#ctx0" brushRef="#br0" timeOffset="48680.774">25139 9338 33 0,'-7'9'16'0,"7"-5"-10"16,0-1 31-16,0 0-34 15,3 3 1-15,4-3 2 16,1 0 0-16,2-6-8 16,4 3 0-16,0-9 5 15,0-4 0-15,-3 1-6 0,0-1 1 0,-4 4-4 32,-4-1 0-32,-3 1-1 15,-3 3 0-15,-4 6 0 16,-4 3 0-16,-10 3 4 15,-4 10 0-15,-3 3 5 0,3 3 0 16,4-4 4-16,3-2 1 16,1 0 1-16,3-1 0 15,3 4-1-15,4-3 0 16,4 0-2-16,-1-1 0 0,4 1-7 16,0-7 0-16,4 1-8 15,3-4 1-15,3 7-7 16,8-7 1-16</inkml:trace>
  <inkml:trace contextRef="#ctx0" brushRef="#br0" timeOffset="49050.0075">25174 9627 39 0,'-21'-16'19'0,"46"10"-21"0,-18 2 32 15,3-5-30-15,5-4 1 16,2 1 0-1,1-1 0-15,-4 1-1 16,-4-4 0-16,1 7-1 16,-4 2 1-16,-14 1-1 15,-4 6 0-15,-3 3-1 0,-10 4 1 16,-12 5 0-16,1 7 1 16,0-3 3-16,0 12 1 15,3-3 3-15,0 6 0 16,7 1 3-16,4-4 0 0,7 0 0 15,7 0 1-15,4-3-4 16,10-3 1-16,3-6-3 16,4 0 0-16,14-10-3 15,8-6 0-15,-5 0-5 32,8-6 0-32,4-4-11 0,-5-5 0 15,5 2-8-15,-1 4 1 16</inkml:trace>
  <inkml:trace contextRef="#ctx0" brushRef="#br0" timeOffset="50016.1811">25633 9479 28 0,'-50'-12'14'0,"54"12"0"0,-4 0 10 0,7 0-21 16,7-4 0-16,7 1 1 15,0 0 1-15,8 0-6 16,2 0 0-1,1 3 4-15,0 0 1 16,-4 6-1-16,-3 4 0 0,0 5 0 16,-4 4 0-1,-4 3 0-15,-3 0 0 0,-3 3 1 16,-7-3 0-16,-4 3 0 16,0 0 0-1,-4-3 0-15,-3 0 1 0,-4-3-2 16,-3 3 1-16,-10 0-2 0,-5 0 1 15,-2-3-2-15,2 3 0 16,-2-10-3-16,6 1 0 16,7-7-7-16,11-3 1 15,14-3-8-15,11-6 0 0,14-4-4 32,7-8 1-32</inkml:trace>
  <inkml:trace contextRef="#ctx0" brushRef="#br0" timeOffset="50432.9944">26547 9269 46 0,'-8'-22'23'0,"5"25"-21"0,-1-3 42 16,-3 3-41-16,-3 4 0 0,-4 2 2 15,-4 4 0-15,-14 2-6 16,1 4 1-16,-1 3 4 16,0-3 0-16,7 0-2 0,4-1 1 31,7 1-2-31,7 0 0 16,7 3-1-16,4-3 0 15,10 3 0-15,0-3 0 16,0 3 0-16,0 0 0 0,0 6 0 15,-3-3 1-15,-4 0 0 16,-4 3 1-16,1-3-1 16,-11 3 1-16,0-2 0 15,-7-1 0-15,-4 0-1 16,-3 0 0-16,0 0-4 16,-11-3 1-16,4-6-5 0,3-4 0 15,7-3-7-15,4-5 0 16,4-4-6-16,17-10 1 0</inkml:trace>
  <inkml:trace contextRef="#ctx0" brushRef="#br0" timeOffset="50801.1755">26412 9545 44 0,'11'-28'22'0,"3"0"-20"15,-7 21 36-15,0 1-36 16,7 3 1-1,-3 0 0-15,0 3 1 16,-1 0-5-16,1 3 0 0,-1 0 3 16,-3 3 0-16,0 1-1 15,-3 2 1-15,-4 3-1 16,-4 1 0-16,-6 6 0 16,-1-7 0-16,-3 4-1 15,0 3 1-15,0 0-1 0,3-7 0 16,-3 1 0-16,7-7 0 15,0 0 0-15,4-3 1 16,3-3-1-16,0 0 1 16,7-6-2-16,3-3 0 15,8-4-5-15,0-2 0 16,6-4-5 0,1-3 1-16,3 0-6 15,0-3 0-15,18 0 1 16,0-4 0-16</inkml:trace>
  <inkml:trace contextRef="#ctx0" brushRef="#br0" timeOffset="51168.0265">26903 9238 33 0,'7'-19'16'0,"-11"16"-15"0,1 6 36 15,-8 6-32-15,-3 4 0 16,-3 2 3-16,-1 4 1 16,0 3-10-16,4 6 0 0,-4-2 7 15,4-4 1-15,4 3-2 16,-4 0 0-16,3 3-2 15,1 0 1-15,2-3-2 16,1 7 0-16,-3-1-3 16,-1 0 1-1,1-2-6-15,-1-1 0 16,4-3-6-16,0-9 1 16,3-1-5-16,1-12 0 15,3-3 0-15,0-15 0 0,3-4 8 16,1-3 1-16,3 0 7 15,0 0 0-15,4 0 6 16,6 0 1-16,8 0 2 16,0-3 0-16,-1 6-4 15,8 4 1-15,0-1-7 16,-4 0 1-16,-3 1-7 16,-4-1 1-16,-3 3-4 0,-1 1 0 15</inkml:trace>
  <inkml:trace contextRef="#ctx0" brushRef="#br0" timeOffset="51300.4407">26966 9454 40 0,'-14'13'20'0,"-10"27"-21"16,16-27 41-1,-2 9-39-15,-4 3 1 16,0 9-3-16,0 7 1 16,-1 0-7-16,5-3 1 15,6-7-6-15,8 0 0 16</inkml:trace>
  <inkml:trace contextRef="#ctx0" brushRef="#br0" timeOffset="51532.8644">27217 9288 60 0,'-18'-6'30'0,"29"-13"-37"15,-8 19 56-15,4 3-49 16,4-3 1-16,7 0 0 0,3 0 0 0,0-6-4 16,4-1 1-1,-4 4-4 1,0-3 0-16,-3 3-7 16,-4 0 1-16,-4 6-5 15,1 6 0-15</inkml:trace>
  <inkml:trace contextRef="#ctx0" brushRef="#br0" timeOffset="52184.482">27213 9429 37 0,'-21'9'18'0,"3"4"-13"15,15-10 32-15,-1 0-33 0,4 3 0 16,0-2 1-16,4-1 1 16,-1 0-8-16,5 0 0 0,2 0 4 15,1-3 1-15,-1 0-5 16,4 3 1-16,-3 0-3 15,-4 1 0-15,0 2 0 16,-7 3 0-16,-3 1-1 16,-4 2 1-16,-1 4 2 15,-2-4 1-15,-1-2 2 16,1-1 1 0,3-3 1-16,0 1 1 15,3-4-1-15,1 0 1 16,10-9-1-1,0-4 1-15,3 1-3 16,1 0 1-16,6-1-2 16,5 1 1-16,-1-4-1 15,0 7 1-15,-3 0-1 16,-1 2 1-16,-6 1 0 16,-4 3 1-16,-7 7-2 0,-7 2 1 15,-7 4 0-15,0-1 0 16,-1-2-1-16,1-1 1 0,0 0-1 15,4-2 0-15,-1 2 0 32,4 0 0-32,0-9 0 15,3 0 0-15,1 0 0 16,3 0 1-16,0 0-1 16,0 0 0-16,0 0 0 15,0 0 0-15,0 0-1 0,-4 0 1 16,1 4 1-16,-4 5 0 15,-4 4 1-15,1 5 0 16,-1 4 0-16,0 0 1 0,4-3 0 16,0 0 1-16,4-3-2 15,3-7 0-15,7-6-5 16,3-9 1-16,5-4-6 16,6-5 0-16,7-7-6 15,7 0 0-15,4 0-4 16,14-9 0-16</inkml:trace>
  <inkml:trace contextRef="#ctx0" brushRef="#br0" timeOffset="52483.5336">27587 9263 43 0,'7'-7'21'0,"7"-14"-20"15,-7 8 39-15,1 7-38 16,-1-1 0-16,0 7 1 16,3 0 0-16,1 0-4 15,-1 4 0-15,1 2 3 0,0 0 1 16,-1 7-2-16,-3-7 0 16,0-3 0-16,0 3 1 0,0 1-1 15,-3-4 0-15,-1 0-3 16,-3-3 0-16,4-3-5 15,-1 0 1-15,1-1-6 16,3-2 0-16,-7 6-4 31,7 0 1-31</inkml:trace>
  <inkml:trace contextRef="#ctx0" brushRef="#br0" timeOffset="53014.5143">27584 9335 18 0,'7'-10'9'0,"3"7"-6"0,-6 3 9 0,-1-3-12 15,1 0 0-15,-4 3 0 16,0 0 1-16,0 0-2 16,0 0 1-16,0 3-1 15,0 0 0-15,0 0-4 16,3 1 1 0</inkml:trace>
  <inkml:trace contextRef="#ctx0" brushRef="#br0" timeOffset="54003.502">27637 9285 16 0,'0'3'8'0,"0"0"-3"0,0 3 10 16,-4 4-14-16,1 5 1 16,-4 1 1-16,-1 0 1 0,1 3-5 15,0-4 1-15,0 1 2 16,-3 0 1-16,3-4-1 16,0 1 0-16,0-4-2 15,3-3 1-15,0-3-1 16,4-3 1-16,0-6-1 0,8 3 0 15,-1-3 0-15,3-10 0 16,4-3 1-16,0 0 0 16,4 1 1-16,0-1 0 15,-1 3-1-15,1 4 1 16,0-1 0-16,-1-3 1 31,-3 10-1-31,0 0 0 0,-3 0 0 16,-4 9 1-16,-3 3 0 15,-4 0 1-15,0 4-2 16,-4 2 1-16,-3 4-1 16,0 0 0-16,0-1-1 0,0-2 1 15,0-1-1-15,0-2 0 16,3-4 0-16,1-3 0 16,3 3 0-16,0 1 0 0,3-4 0 15,-3 0 1-15,4 0-2 16,-1 0 1-16,1-3-3 15,3 0 0-15,0 3-4 16,0-3 0-16,-3 0-4 31,-4 0 1-31,0 4-6 16,0 2 1-16</inkml:trace>
  <inkml:trace contextRef="#ctx0" brushRef="#br0" timeOffset="54622.3523">27587 9564 21 0,'-17'3'10'0,"13"0"-2"16,4-3 13-16,0 0-18 16,0 0 1-16,0 0 2 15,0 0 0-15,11-3-8 16,3 0 0-16,0-3 5 0,4 2 1 16,-1 1-2-16,-3 3 0 15,0 0-1-15,0 0 1 16,1 0 1-16,-8 3 0 15,0 4 0 1,-7-1 0-16,0 3 0 16,-4 4 0-16,-6 3 0 15,-1-1 0-15,-3 1-3 16,0 3 0-16,0-4-4 16,-4-2 0-16,4-4-5 15,0-2 1-15,0-7-3 16,3-7 1-16,4-5 0 15,4-1 1-15,3 1 6 16,3-1 0-16,4 4 7 0,0-1 0 0,4 1 4 16,-1 0 1-16,1-1 0 15,3 4 1-15,0 0-3 16,0-1 1-16,4-2-5 16,-4 0 0-16,0-1-5 15,-3 4 0-15,-4 3-5 16,-7 3 1-1,-4 3-4-15,-6 6 0 16,-4 1-2-16,-8 2 1 16,-2 10 1-16,-1 3 0 15,-7 3 7-15,0 1 0 16,1-4 6-16,3-3 0 0,6-10 5 16,1 1 0-16,7-1 2 15,7-5 1-15,3-7-5 16,8 0 1-16,3-7-4 15,14-2 1-15,-7 0-4 16,4-1 0-16,-4-2-5 0,4-1 1 16,-4 4-3-16,0-1 0 15,-7 7-4-15,0-6 1 16</inkml:trace>
  <inkml:trace contextRef="#ctx0" brushRef="#br0" timeOffset="55088.6908">27520 9736 26 0,'-7'10'13'0,"4"-10"-8"16,3 3 24-16,-4 6-26 15,1 1 0 1,-4 2 1-16,-1 7 1 0,1 3-7 15,-3 6 1-15,-1-6 3 16,1 3 1 0,6-9-4-1,4-7 1-15,4-6-3 16,13-6 1-16,-3-6-2 16,1-7 0-16,-1-6 0 0,0-9 0 15,3-4 1-15,1 4 1 31,-4 3 2-31,0 9 1 0,-3 3 2 16,-4 13 0-16,-7 3 0 16,0 6 1-16,-4 7-1 15,1 6 0-15,-4 3-3 16,3 6 1-16,-3-3-1 16,0 6 0-16,0-2-2 15,-4-4 1-15,4 0-3 16,-3-3 1-16,-4-3-3 0,3-4 0 15,1-2-3-15,-1-7 1 16,4-3-1-16,0-3 1 16</inkml:trace>
  <inkml:trace contextRef="#ctx0" brushRef="#br0" timeOffset="55437.9915">27464 9934 25 0,'0'-16'12'0,"24"-3"-6"16,-16 13 24-16,-1 3-26 15,0-3 0-15,3-4 2 16,1 1 0-16,-1-1-7 15,4 4 0-15,1 0 5 16,-1 0 1-16,0-1-3 16,0 1 0-1,0 3-1-15,-3 3 0 16,-4 3-1-16,-4 3 1 16,-3 1-3-16,-7 2 1 15,-3 4-1-15,-5 2 0 0,1 1 0 16,-3 3 0-16,-1-4 0 15,-3 1 1-15,-4 0 4 16,1-1 0-16,2 1 2 0,1-3 1 16,7-1 1-16,7-2 1 15,7-4-2-15,7-3 1 16,14-6-5-16,0-7 0 16,11 1-8-16,7-3 0 0,3-10-11 15,4 3 0-15,14-3-1 31,4-6 0-31</inkml:trace>
  <inkml:trace contextRef="#ctx0" brushRef="#br0" timeOffset="56338.6709">28275 9225 34 0,'-10'3'17'0,"-8"10"-13"0,11-7 18 0,-7 7-21 15,-4 5 1-15,-3 4 1 16,-4 7 0-16,1-4-2 16,-5-3 0-16,1 0 3 15,7-4 1-15,3-2 0 16,4 0 0-16,11-4 0 15,10-2 0-15,3-1-1 16,4-6 0-16,8-3-1 16,2-3 0-16,5-3 0 0,2 0 0 15,1-7-5-15,0-3 1 16,7 4-5-16,-1-4 0 0,-6-3-2 16,-7 7 0-16,-8-4-3 15,-9 0 0-15,2-2 2 31,-6-4 0-31,-11 6 4 16,-4 3 1-16,0 7 4 16,-3 6 0-16,0 13 3 15,-3 12 1-15,-8 6 1 0,-3 16 0 16,-1 7 0-16,1 18 0 16,0 9-3-16,-4 1 1 15,11-10-4-15,-4-6 1 16,8-4-5-16,3-11 0 0,7-11-5 15,7-8 1-15,7-10-2 16,7-13 0-16</inkml:trace>
  <inkml:trace contextRef="#ctx0" brushRef="#br0" timeOffset="56602.1814">28279 9526 34 0,'-32'0'17'0,"-10"32"-17"0,31-23 35 15,-7 3-30-15,-3 7 0 32,7 3 3-32,0-3 1 0,3-3-11 15,1 3 1-15,6-4 7 16,4-2 0-16,7-1-2 16,4-2 0-16,3-4-1 15,7-3 0-15,4-3-3 0,7-6 0 16,10-7-7-16,4-5 1 15,0 2-8-15,7 0 0 16,3-3-4-16,-3 1 0 16</inkml:trace>
  <inkml:trace contextRef="#ctx0" brushRef="#br0" timeOffset="56919.0043">28653 9307 20 0,'10'-19'10'0,"11"19"-5"16,-14-3 12-16,-7 3-14 16,7 3 1-16,-7 0 4 15,0 6 0-15,0-2-8 16,-3 5 0-16,-4-2 7 15,-4 2 1-15,-3 1-2 16,4 2 0-16,-12 1-2 0,-6-3 0 16,0 2-2-16,-7 1 1 15,-4 0-7-15,4-1 1 16,3-2-6-16,7-1 1 16,8-2-4-16,2-1 0 0,8-3-3 15,0-2 1-15</inkml:trace>
  <inkml:trace contextRef="#ctx0" brushRef="#br0" timeOffset="57972.1327">28420 9539 34 0,'7'6'17'0,"0"3"-17"16,0-9 35-16,0 4-30 15,7-1 0-15,0-3 2 16,0 0 0-16,4 0-10 16,0 0 1-16,-4-3 6 15,0-1 1-15,0 1-4 31,0-3 1-31,0 0-3 16,0-7 1-16,0 4-2 0,4-1 1 16,0-2-2-16,3-1 0 0,0 4 0 15,-3-1 1-15,-1 4 0 16,-3-3 0-16,-3 3 2 16,-4 2 0-16,-3 1 1 0,-4 3 0 15,0 0 0-15,-4 0 1 31,-3 3-1-31,0 1 0 16,0 2-1-16,-4 0 1 0,-3 3-5 16,4 4 1-16,-1 0-4 15,-3 2 1-15,-4 1-3 16,-3 3 0-16,0 0-1 16,-4-4 0-16,4 1 3 15,3 0 0-15,4-4 5 16,4 1 0-16,-1-4 4 0,4-3 1 15,0 1 2-15,4-4 0 16,3 0 2-16,0-3 0 16,0-6-2-16,3 6 0 15,-3 0-2-15,7-7 1 16,-7 7-3-16,4 3 1 16,-1 4-2-1,-3 2 1-15,0 4-1 16,0 2 1-16,-3 7-1 15,-4 0 0-15,-4 0 0 16,4 3 1-16,-7-3-1 0,3-3 0 16,1 3 0-16,-4-6 1 15,6-7-1-15,-2 4 0 16,10-7 0-16,-4-3 0 0,8-9 0 16,6-4 1-16,8-5-2 15,0-7 1-15,6-10 0 16,1 4 0-16,0-6 0 15,0 2 0-15,-1 7 0 16,1 3 0-16,-4 3 1 0,-7 7 0 16,4 3 0-16,-4 2 0 15,-3 4 1-15,-4 0 0 16,-7 6-1-16,7 3 0 16,-7 4-1-16,0 2 1 15,-7 4-1-15,7 0 0 0,-7-1-1 16,-1 7 0-16,-2 0-1 15,-1-3 0-15,4-3-1 32,0-4 1-32,4-2-1 15,-1-4 0-15,1-6-1 16,3-3 1-16,0-3 0 16,3-4 1-16,1-2-1 0,-1-1 1 15,-3 1 0-15,7-4 1 16,-3 10 0-16,-4-4 0 15,0 10 1-15,-4 3 1 0,-3 4 1 16,4 5 0-16,-4 4 1 16,0-1 1-16,-4 4 1 15,-3-3 1-15,-4 3 0 16,11 3 0 0,4-10-1-16,6-2 1 31,4-7-2-31,4-6 0 15,3-4-5-15,4-8 0 16,6-7-7-16,4-6 1 0,4-4-7 16,4 7 0-16</inkml:trace>
  <inkml:trace contextRef="#ctx0" brushRef="#br0" timeOffset="58219.666">29129 9420 47 0,'-18'-4'23'0,"29"8"-23"0,-4-8 42 16,0-2-41 0,4 0 0-16,-1-4 0 15,4 1 0-15,4-3-2 16,-1-4 0-16,-2 0-3 15,6 0 0-15,0 7-5 0,-3 0 0 16,-4 2-5-16,-4 4 0 16</inkml:trace>
  <inkml:trace contextRef="#ctx0" brushRef="#br0" timeOffset="58488.7209">29217 9407 28 0,'-28'22'14'0,"7"-6"-5"0,14-10 19 0,-7 3-26 16,-4 7 1-16,-3 3 0 15,-4 3 1-15,0 9-6 16,-3 0 1-16,0 1 2 16,3-1 1-16,4-6-2 0,7 0 1 15,7-6-2-15,7-9 1 16,7-1 0-16,7-9 1 16,4-6-1-1,-1-4 0-15,1-2 0 16,10-4 1-16,-3 0-1 15,0-2 0-15,-1-1-5 16,1-3 1-16,0 0-5 16,-1 0 1-16,1 0-4 15,-4-3 1-15</inkml:trace>
  <inkml:trace contextRef="#ctx0" brushRef="#br0" timeOffset="58707.1169">29358 9398 33 0,'7'-13'16'0,"4"13"-15"0,-8-3 31 16,4 0-29-16,4 3 1 15,0 0 3-15,3 0 0 16,3 3-9-16,12 3 1 16,-8 4 6-16,0-1 0 0,-3 4-2 15,-4 2 0-15,-7 4-2 16,3 3 1-16,-10 3 0 16,-3-6 0-16,-4 9-4 0,3-3 1 31,-3-6-6-31,0-3 1 15,-4-7-7-15,1-3 1 16,-1-6-4-16,18-6 1 0</inkml:trace>
  <inkml:trace contextRef="#ctx0" brushRef="#br0" timeOffset="58922.8443">29644 9291 42 0,'3'-9'21'0,"5"12"-17"16,-8 3 42-16,-8 3-43 15,-2 13 0-15,-8 0 3 16,-14 3 0-16,-6 7-8 0,-1 5 1 16,0 7 5-16,-10 6 0 15,3 7-5-15,7-1 0 0,7-5-7 16,8-11 1-16,13-8-9 31,11-4 0-31,11-16-2 16,6-12 1-16</inkml:trace>
  <inkml:trace contextRef="#ctx0" brushRef="#br0" timeOffset="59305.4309">30032 9144 48 0,'-42'9'24'0,"10"44"-29"0,21-34 49 15,-3 12-41-15,-10 7 0 16,2-7 2-16,1 1 1 0,4-1-8 0,6-6 1 16,0-3 4-16,11-6 1 15,0-4-2-15,11-5 0 16,0-7-2-16,10-7 0 16,-4 1-2-16,5 0 0 15,2-3-1-15,11-7 0 0,-6 0-1 16,-8 0 1-16,4 4 0 31,-11 6 0-31,3 3 2 16,-13 9 0-16,3 0 1 15,-4 3 1-15,-3 1-3 0,-3-4 1 16,-4 4-4-16,-4-1 0 16,-3 0-6-16,0 1 1 15,0 2-4-15,-4 1 0 16</inkml:trace>
  <inkml:trace contextRef="#ctx0" brushRef="#br0" timeOffset="59685.9469">29757 9645 41 0,'-18'35'20'0,"8"12"-21"16,-1-31 40-16,4 2-36 15,-7 4 1 1,3 3 1-16,-6 0 1 15,6 1-8-15,4-8 1 16,0-8 4-16,10-7 1 0,8-3-3 16,0-13 1-16,10-9-1 15,3-12 0-15,8-7 0 16,0-3 0-16,10 0-1 16,-3 4 1-16,0 2-2 15,0 7 1-15,3 9 0 0,-14 6 0 16,-3 3 0-16,-4 4 0 15,-7 9 0-15,-3 3 1 16,-11 7 0-16,0-1 0 16,-11 7 0-16,1 6 0 15,-4 3-1-15,-4 3 0 0,0 6-5 16,-3-2 1-16,-7-1-6 16,7 4 1-16,-7-7-6 15,6 9 0-15,5-8-1 16,3-7 0-16</inkml:trace>
  <inkml:trace contextRef="#ctx0" brushRef="#br0" timeOffset="59973.6825">29873 9699 31 0,'11'-25'15'0,"10"21"-19"0,-17 1 29 15,6 0-25-15,-3 0 0 16,0 3-1-16,-3 3 0 15,-4 3 1-15,0 4 1 16,-4 2-1-16,-3 4 1 16,-3 3 1-16,-1 3 0 15,-7 0 2-15,8 3 0 16,-8-3 1-16,4 3 0 16,-4-6 0-16,11 0 0 15,0-7-2-15,0 1 1 16,4-4-5-1,6-6 0-15,8-9-8 16,6-4 1-16,5 1-6 16,9-10 0-16</inkml:trace>
  <inkml:trace contextRef="#ctx0" brushRef="#br0" timeOffset="60342.6662">30254 9485 43 0,'0'-6'21'0,"11"-6"-23"0,-8 8 38 16,4-2-36-16,0 3 0 16,4 0 0-16,3-3 1 15,0-1-3-15,0-5 0 16,-3-1-3-16,7 4 0 16,-8-7-3-16,1 7 1 0,-4-4-2 15,-4 4 0 1,-3-4 1-16,-3 10 1 15,-4 3 5-15,-7 6 0 16,0 1 6-16,-1 5 0 0,1 1 5 16,-3-1 1-16,-1 1 2 15,0 3 1-15,1-1-2 16,6-2 1-16,1-1-4 16,6 1 1-16,4-1-5 15,4-2 0-15,3-4-5 0,-4 0 0 16,8-3-7-16,-1 1 1 15,-3-1-9-15,4 3 0 16,7 3-1-16,-4-5 0 16</inkml:trace>
  <inkml:trace contextRef="#ctx0" brushRef="#br0" timeOffset="60708.6503">30265 9658 46 0,'0'6'23'0,"0"-3"-29"15,0-3 48-15,7-6-41 16,-4 0 0-16,8-4 0 16,0 1 0-16,-1 0-3 15,4-1 0-15,0 1-2 16,-3 2 0-16,0 1-3 0,-4 0 0 0,-4 0 0 16,-3-1 0-16,-10 7 2 15,6 0 0-15,-14 3 6 16,8 7 0-16,-4 6 6 15,-4-1 0-15,0 10 4 16,-3 0 0-16,4 1 2 16,-5-1 1-16,15 0-3 0,0 0 0 31,4 0-4-31,6 0 1 16,8-6-4-16,-1-4 1 15,1-5-6-15,3-1 1 16,0-6-7-16,0-6 0 15,8-3-8-15,-1 0 0 0,-4-1-7 16,5 1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6:36.1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14005 727 53 0,'0'0'26'0,"21"-3"-21"0,-13 6 27 15,9 3-31-15,-3 7 1 16,7 3 0-16,1 2 0 16,-1 8-3-16,0-1 1 0,4 6 0 31,-4 10 0-31,-4-7-8 16,1 1 0-16,-7 2-7 0,-8 7 0 0</inkml:trace>
  <inkml:trace contextRef="#ctx0" brushRef="#br0" timeOffset="183.0553">14034 1260 44 0,'-18'3'22'0,"25"-3"-28"16,0 3 34-16,7 1-28 16,7-4 0-1,4-4 1-15,0 4 0 16,-4 4-5-16,4 5 0 0,-4 10-4 15,-4 12 1-15,-6 10-4 16,-4 12 0-16</inkml:trace>
  <inkml:trace contextRef="#ctx0" brushRef="#br0" timeOffset="349.1843">14175 1812 38 0,'-14'19'19'0,"-8"34"-17"0,19-43 37 16,-1-4-36-1,4 0 0-15,0 0 0 0,4-6 1 16,6-6-5-16,5-10 0 15,2 4 4-15,8-10 0 16,3-9-5 0,-3-4 1-16,3-15-6 15,4-10 0-15,-1-5-8 16,1-11 1-16</inkml:trace>
  <inkml:trace contextRef="#ctx0" brushRef="#br0" timeOffset="711.9066">14711 661 45 0,'-21'19'22'0,"-8"6"-25"0,19-12 37 0,-4 15-32 16,0 6 0-16,0 1 1 16,3-1 1-16,0 1-5 15,4-7 1-15,4-3 2 16,-1-6 1-1,4-3-1-15,7-7 0 16,11-9-1-16,0-9 1 16,6-7-1-16,5-9 0 15,-1 3 0-15,-4-9 0 16,1 9-1-16,0 6 1 16,-4 7-1-16,-3-7 0 0,-1 13-1 15,-3 3 1-15,0 0-1 16,-3 3 1-16,3 6 0 15,-3-2 0-15,-1 2 0 16,1 4 1-16,-4 2-7 16,0 10 1-16,-7-6-10 15,0 16 0-15</inkml:trace>
  <inkml:trace contextRef="#ctx0" brushRef="#br0" timeOffset="1098.7403">14605 1110 37 0,'-42'6'18'0,"31"6"-16"16,11-2 20-16,0 6-21 31,-3 9 1-31,-1-10 1 16,1 7 0-16,3 7-4 15,0-4 1-15,0 0 2 16,3-6 0-16,4-1 0 0,0-8 0 15,11-4-1-15,3-12 1 16,4-4-1-16,-1-5 1 16,5 2-1-16,-5-12 1 15,-3 3-1-15,1 0 1 0,-8 10-2 16,-4-4 1-16,1 3-1 16,-4 7 1-16,0 6-1 0,0 0 1 15,-3 0-1-15,-1 6 1 16,1 4-1-16,-1-1 1 31,-3 1-1-31,4-7 0 0,3 3-5 16,0-3 0-16,3 3-6 15,1-6 0-15,0-9-4 16,3 0 1-16</inkml:trace>
  <inkml:trace contextRef="#ctx0" brushRef="#br0" timeOffset="1432.3457">14990 969 37 0,'-15'9'18'0,"-6"38"-21"0,18-34 35 16,-4 5-30-16,0 4 0 0,-4 7 2 15,0-8 0-15,8 1-5 16,-1-3 1-16,1 0 2 16,3-6 1-16,3-4-1 15,4-6 1-15,8-3-2 16,-5-6 1-16,4-4-1 31,0 1 1-31,0-10-1 0,1 7 0 16,-1-1-1-16,0 4 1 15,-4 2-1-15,1 4 0 16,-4-6-1-16,0 3 1 16,0 3 0-16,0-4 0 15,-3 7 0-15,-1 0 0 0,4 7-4 16,-3-4 1-16,-4 6-6 15,0 7 0-15,-4-7-5 16,-3 7 1-16</inkml:trace>
  <inkml:trace contextRef="#ctx0" brushRef="#br0" timeOffset="1834.7091">14968 1266 36 0,'-24'4'18'0,"10"14"-23"16,10-8 30-16,-3 6-24 16,0 2 0-16,0 11 0 31,-4-1 1-31,-6 3-3 16,3 4 1-16,-4 2 0 0,7-12 1 15,1-6-1-15,3 3 0 16,0-9-4-16,3-1 1 0,4-6-3 15,0-6 0-15,4-6 0 16,6-3 0-16,-3-1 0 16,0-2 1-16,4 2 4 15,-1-5 1-15,1-1 2 16,0 0 1-16,-1-6 1 16,4-3 1-16,0 3 0 0,8 0 0 15,-1 4-1-15,0-1 0 16,-3 0-2-16,-1 3 1 31,1 10-1-31,-4 0 0 0,-3 6-6 16,-1 3 0-16,-3 0-5 15,-3 6 0-15</inkml:trace>
  <inkml:trace contextRef="#ctx0" brushRef="#br0" timeOffset="2318.4007">14958 1555 27 0,'-25'28'13'0,"11"-6"-12"0,14-12 19 16,-4-1-20-16,1-3 1 0,-1 0-1 16,1 4 0-16,3-1-1 15,0 1 1-15,0-1 0 16,0-3 0-16,0 1 0 16,3 2 0-16,1-6 0 31,3 3 0-31,4-6 0 15,-4 0 0-15,-4 0 0 0,1 0 1 16,-4 10 0-16,0-4 1 16,0 4 1-16,0 2 0 15,0 4 0-15,0-7 1 16,0 4-1-16,0-7 1 16,3 0-2-16,1-3 0 15,3 1-1-15,0-4 0 0,0-4-1 16,3 1 0-16,1 0 0 15,0 0 1-15,-1 0-1 16,1 0 0-16,-1-4 0 16,-3 7 1-16,1 0 1 0,-5 7 1 15,-3-1 0-15,-3 0 0 16,-1 13 0-16,-3-6 0 16,0 9-1-16,0-4 1 0,0 1-4 15,0-3 1-15,3-7-5 16,4-2 0-16,4-11-6 31,6-11 1-31,4-4-5 16,1-6 1-16</inkml:trace>
  <inkml:trace contextRef="#ctx0" brushRef="#br0" timeOffset="3029.9864">15977 727 28 0,'-21'6'14'0,"4"-2"-7"0,13-4 22 15,-3 6-28-15,-7 9 1 16,-4 14 0-16,-3-4 0 16,0 9-3-16,-14 7 0 15,3 0 2-15,4-10 1 16,3 1-2-16,4-4 0 0,7-6 0 16,3 0 0-16,4-13 0 31,7-3 0-31,7-3 0 15,11-3 0-15,6-6 1 16,5-3 0-16,2-4 0 16,5-6 1-16,-5-6-2 0,-2 0 1 15,-1 0-4-15,-3 3 0 16,-8-6-4-16,-3 12 1 0,-7-9-3 16,-3 10 1-16,-1 2 0 15,-3-3 0-15,0 7 6 16,-3 6 1-16,-8-3 4 15,1 12 1 1,-8 38 2 0,-3 6 0-16,3 0 0 0,4 3 0 15,0-6-3-15,7-6 0 16,0 0-4-16,3-7 0 16,4 7-4-16,0-13 0 15,4-12-5-15,-1-7 1 16</inkml:trace>
  <inkml:trace contextRef="#ctx0" brushRef="#br0" timeOffset="3269.993">15854 1157 25 0,'-18'-10'12'0,"-6"20"-6"0,16-7 20 16,-2 6-24-16,-4 1 0 16,0-1 2-16,-4 0 0 15,4 1-5-15,3-1 1 16,4-2 3-16,4-4 1 15,3 3-1-15,7-6 1 16,7-6-1-16,4 3 0 16,3-10-1-16,3 4 0 0,5-4 0 15,-1-6 0-15,0 4-5 16,0 2 0-16,4 7-9 16,-7-4 0-16,-1 1-1 15,-6 9 0-15</inkml:trace>
  <inkml:trace contextRef="#ctx0" brushRef="#br0" timeOffset="3619.3956">15847 1317 36 0,'-28'0'18'0,"28"-19"-25"16,7 6 34-16,3 7-27 15,4 0 0-15,4-1 0 0,3 4 1 16,-3-3-1-16,3 6 0 15,-7-3 0-15,-3 3 1 16,-1 3-1-16,-3 3 1 16,-3 4-1-16,-1 2 1 0,-3 1 0 15,-3-4 0-15,-1-2 0 16,1-1 0-16,-1-3-1 16,4 3 0-16,0-3 0 15,4 0 0-15,-1 4 0 16,1-1 0-16,-1 13 0 15,1 3 1-15,-1 3 0 32,1 0 1-32,-4 0 0 15,0 3 0-15,0-3-1 0,0-6 1 16,0-6-6-16,0-4 0 0,0 1-7 16,0-17 0-16</inkml:trace>
  <inkml:trace contextRef="#ctx0" brushRef="#br0" timeOffset="3786.1693">15935 1348 36 0,'-39'19'18'0,"18"15"-16"0,14-24 26 15,0-1-28-15,-4 4 1 16,1 2 0-16,-1 1 1 16,-3 3-6-16,0-3 0 0,-11 2-6 31,1-5 0-31,-1-4-1 15,0-6 1-15</inkml:trace>
  <inkml:trace contextRef="#ctx0" brushRef="#br0" timeOffset="3984.588">15550 762 42 0,'-14'-16'21'0,"21"7"-28"0,-7 9 44 15,7 0-37-15,1 3 1 16,-1 3 0-16,3 6 1 16,-3 7-3-16,0 3 0 0,0 10-5 15,-3-14 0-15,-4 26-6 16,0 0 1-16</inkml:trace>
  <inkml:trace contextRef="#ctx0" brushRef="#br0" timeOffset="4536.7612">15505 1169 31 0,'-15'10'15'0,"19"-7"-14"0,0-3 22 31,3 6-22-31,0-6 0 16,3 6 0-16,1 4 1 0,3-1-3 16,-3 1 1-16,-1-1 1 15,-3 0 0-15,0 7 0 16,-7 6 1-16,0-3-1 0,-3-3 1 15,-1-1-1-15,1-2 1 16,-1-4-1-16,1-3 1 16,3 4-2-16,0-10 1 15,0 0-1-15,7 0 1 0,0 0-1 16,3 0 0-16,4-10-1 16,0 10 1-16,4-6 0 31,7 6 0-31,0 6 0 0,-1-6 0 0,-6 0 0 31,-1 4 1-31,-6 5-1 16,-11 10 1-16,-3 3 0 15,-15 6 0-15,0 6 1 16,-3 10 0-16,-4-15 1 0,1 5 0 0,3-6 1 16,-1 7 0-16,5-10 0 15,3 3 1-15,3-9-2 16,4-3 0-16,7-1-1 15,4 1 1-15,6-7-1 16,8 1 1-16,13-7-1 16,15-6 0-16,11-7 0 15,3 1 1-15,3-7-1 0,4 1 0 16,4-1-2-16,3-3 1 16,7-6-10-1,0 6 0-15,-7-6-10 16,0 9 1-16,-7-6-1 15,-10-18 1-15</inkml:trace>
  <inkml:trace contextRef="#ctx0" brushRef="#br0" timeOffset="5136.4341">16538 868 33 0,'-14'-3'16'0,"21"41"-18"15,-3-35 32-15,-1 6-29 32,4 4 1-32,0-4-1 15,4 4 1-15,0-4-2 16,-1 10 0-16,1 3-1 0,-1-3 1 0,-3-7-7 16,0 10 0-16,-3-3-3 15,-4 6 0-15</inkml:trace>
  <inkml:trace contextRef="#ctx0" brushRef="#br0" timeOffset="5435.3105">16524 1216 33 0,'-3'0'16'0,"6"-3"-19"15,-3 3 29-15,7-3-26 16,4-3 0-16,-1 3 1 0,4 3 0 16,1 3-3-16,-1 3 0 15,0 7-1-15,0 5 0 16,-7 17-1-16,0 6 0 0,-7 9 0 15,-4 3 0-15,-3 0 3 32,0 1 1-32,0-10 4 15,0 0 1-15,0-7 0 16,4-2 1-16,-1-7 0 16,4-6 0-16,0-10-2 0,7-8 0 15,0-11-2-15,4-5 0 16,3-7-4-16,4-16 1 15,-1-2-5-15,4-13 0 0,-3-7-5 16,14-15 0-16</inkml:trace>
  <inkml:trace contextRef="#ctx0" brushRef="#br0" timeOffset="5884.7029">16958 956 27 0,'-7'35'13'0,"-28"30"-11"16,31-49 19-16,-6 9-19 15,-8 6 0-15,11 4 1 16,-11 6 0 0,1 6-4-16,3-3 0 15,10-13 3-15,-7 0 0 16,4-15-1-16,4 0 0 0,-1-13 0 16,1-6 0-16,13-13 0 15,1-9 0-15,3 0-1 16,0-3 1-16,7-10-1 15,4 4 1-15,7 5-1 16,3-2 1-16,-7 3-1 16,-7 9 1-16,-3 10 0 15,-4 2 0-15,-3 14 0 0,-4 2 1 16,-4 10-1-16,-3 0 0 16,-3-1 0-1,3 14 1-15,-7-1-1 16,0 4 1-16,0-1 0 15,-4 1 1-15,4-4-1 16,0 0 0-16,3-9 0 0,1-3 0 16,3-6-1-16,0-1 0 15,7-6 0-15,4-6 0 16,-1-9-3-16,4-7 1 0,0 1-8 16,0-4 1-16,4-9-7 15,3-1 1-15</inkml:trace>
  <inkml:trace contextRef="#ctx0" brushRef="#br0" timeOffset="6085.7218">17198 1091 39 0,'-11'25'19'0,"8"16"-22"0,3-29 30 0,0 7-27 15,3-10 0-15,-3 7-2 16,4-3 1-16,-1-4-4 16,4-3 0-16,0-6-5 15,4 0 0-15</inkml:trace>
  <inkml:trace contextRef="#ctx0" brushRef="#br0" timeOffset="6371.46">17445 633 34 0,'-4'-9'17'0,"4"46"-17"0,4-27 29 0,-4 24-27 16,-4 10 0-16,1 19 2 31,-11 9 0-31,0 3-4 16,3 7 1-16,0 18 3 15,1 0 1-15,-1-12-1 16,4-6 1-16,0-7-2 0,4-15 1 15,-4-13-1-15,0-10 0 16,-1-9-1-16,1-9 1 16,-3-9-2-16,3-10 1 0,-4-13-7 15,4-9 1-15,4-12-7 16,3-4 1-16,7-6-7 16,7-6 1-16</inkml:trace>
  <inkml:trace contextRef="#ctx0" brushRef="#br0" timeOffset="6938.5594">17829 777 45 0,'-14'3'22'0,"18"-25"-23"15,-1 26 38 1,4-4-36-16,4-4 0 16,3 4 1-16,7 4 0 15,4-4-3-15,0 6 1 0,3-6 2 16,-3 0 0-16,-4 9-3 15,-7-6 1-15,-4 7-2 16,-10 6 0-16,-7 9-1 16,-14 3 0-16,-7 9 0 15,0 4 0-15,-4-13 0 16,7 1 1-16,4-4 2 0,4-6 1 31,2-4-1-31,5-2 1 16,6-4-1-16,4-3 1 0,7 1 0 15,0-1 0-15,4 0-1 16,0 4 1-16,3 5-1 16,-4 7 1-16,1 3-1 15,-4 4 0-15,-4 5 1 16,-6 7 0-16,-1 0 0 0,1 9 1 16,3-6-1-16,0-4 1 15,0-2 0-15,0-7 0 16,3-5-5-16,1-11 0 0,10-2-5 15,0-13 0-15,11-10-6 16,-4-12 1-16</inkml:trace>
  <inkml:trace contextRef="#ctx0" brushRef="#br0" timeOffset="7137.4851">18175 884 55 0,'-7'9'27'0,"25"-37"-33"0,-11 25 53 16,3-6-46-16,4-4 0 16,4 4 0-16,7-10 1 15,-1 3-2-15,5-3 0 0,-1 0-1 16,4 7 0-16,-1 6-7 16,1 3 1-16,-11 3-9 15,-3 12 0-15</inkml:trace>
  <inkml:trace contextRef="#ctx0" brushRef="#br0" timeOffset="7337.6069">18196 1169 49 0,'-28'32'24'0,"25"-23"-22"0,3-9 38 0,0 0-37 16,3-3 0-16,4-3 0 31,4-4 1-31,3-2-5 16,3-7 0-16,1 6 3 15,0 1 1-15,-1-7-9 16,5 10 1-16,-1-13-8 0,-4 9 0 16,-3-6-4-16,-6 4 1 15</inkml:trace>
  <inkml:trace contextRef="#ctx0" brushRef="#br0" timeOffset="7604.5762">18260 1097 37 0,'-39'22'18'0,"14"13"-21"0,22-26 32 0,3 7-29 15,0-1 0-15,0 7 1 16,0 7 0-16,3 2-1 16,-3 3 0-16,0 7 0 15,0 0 1-15,0 3-1 16,-3 3 1-16,3-13-1 0,-4-9 0 31,4-3 1-31,4-6 1 16,3-16 0-16,3 0 1 0,1-12 0 15,3-7 1-15,0-3-1 16,4-10 1-16,-1 1-5 16,5-10 0-16,-5 4-8 15,1-1 1-15,-4-6-6 16,-3-9 0-16</inkml:trace>
  <inkml:trace contextRef="#ctx0" brushRef="#br0" timeOffset="7838.1816">18422 580 48 0,'-3'28'24'0,"-5"60"-27"0,8-57 45 0,-3 22-41 16,-1 13 1-16,1 6 1 31,-1 1 0-31,4 8-4 16,0-3 0-16,4 7 2 15,-1-10 1-15,4-12-1 0,1-10 1 16,-5-15-6-16,11-10 1 16,-7-18-7-16,4-17 1 0,-1-5-6 15,4-32 0-15</inkml:trace>
  <inkml:trace contextRef="#ctx0" brushRef="#br0" timeOffset="8022.7211">18574 348 46 0,'-18'0'23'0,"15"18"-19"16,6-14 41-16,4 11-42 15,-3 10 0-15,3-3 0 16,0 3 1-16,0 4-5 0,3 2 0 16,1-3-3-1,0 0 0-15,-4 10-12 16,-4-3 0-16</inkml:trace>
  <inkml:trace contextRef="#ctx0" brushRef="#br0" timeOffset="18850.9435">6537 3712 24 0,'-7'-3'12'0,"25"-25"-7"0,-11 19 12 16,0-1-15-16,3-2 1 0,1 2 1 15,-4 4 0-15,0 9-4 16,0 3 0-16,-3 13 5 0,-8 6 0 31,-3 7 0-31,0 2 0 0,0-2-2 0,3-4 1 31,1-3-2-31,3-3 1 16,0 0-2-16,7-7 0 16,0 1-1-16,0 0 0 0,0 3 1 15,0 3 0-15,0-7 0 16,0 13 1-16,0 10 0 16,0 3 0-16,0 3 0 0,0 0 1 0,0-10-2 15,1 4 1-15,-1-10-1 31,3-9 0-31,-3 0 0 16,4-10 1-16,-1-3-6 16,1-6 0-16,3-12-7 15,0-10 1-15,0-3-6 16,-3-10 0-16</inkml:trace>
  <inkml:trace contextRef="#ctx0" brushRef="#br0" timeOffset="19036.497">6833 3747 46 0,'-7'3'23'0,"11"-12"-23"16,-1 2 41-16,4-5-40 15,7-1 0-15,8-6 0 0,6 1 1 16,0-4-2-16,0-3 0 16,1-4-3-16,2 4 1 31,-6 3-5-31,-4 7 0 15,-3 2-8-15,-1 4 1 16</inkml:trace>
  <inkml:trace contextRef="#ctx0" brushRef="#br0" timeOffset="19185.5808">7027 3499 24 0,'-21'25'12'0,"0"35"-2"16,21-41 12-16,0 6-21 15,-4 12 0-15,1 7 0 16,-1-6 1-16,4 0-3 15,0-4 0-15,0 1-5 16,0-1 0-16,4-6-3 0,-4-9 1 0</inkml:trace>
  <inkml:trace contextRef="#ctx0" brushRef="#br0" timeOffset="19369.1343">6862 3869 37 0,'0'-15'18'0,"31"5"-21"0,-13 4 34 16,0-4-31-16,3 1 1 16,0-4 0-16,4-2 1 15,-1 2-5-15,1 4 1 16,-4-1-5-16,-7 10 0 16,-3 13-4-16,-4 3 1 15</inkml:trace>
  <inkml:trace contextRef="#ctx0" brushRef="#br0" timeOffset="19536.9213">6904 4007 31 0,'-32'19'15'0,"36"-16"-13"16,-4-3 27-16,10-3-28 0,1-3 1 15,6-4 0-15,-6 1 0 16,3-4-3-16,4-2 1 16,-1-4 0-16,1 3 1 15,0 4-6-15,-1-1 0 16,-6 1-6-16,0 5 1 15</inkml:trace>
  <inkml:trace contextRef="#ctx0" brushRef="#br0" timeOffset="19885.0786">6999 3991 28 0,'-14'41'14'0,"0"-13"-7"0,14-12 20 16,0 6-25-16,0 3 1 15,0-3 0-15,0 3 0 0,0-3-4 16,3-3 0-16,1-6 4 15,-4-10 0-15,7-10-2 16,0-8 1-16,0-7-1 16,4-10 0-16,-1 1 0 15,8-7 0-15,3-2-1 16,0 5 0-16,0-2-1 16,1 2 1-1,-5 7 0-15,1 0 0 16,0 3 0-16,-1 18 0 15,-6 10 1-15,-1 1 1 16,-3 11-1-16,0 4 1 0,-3 9 0 16,-1-6 0-16,-3 10-1 15,0 11 0-15,0-2-4 16,-3 6 1-16,-1 0-6 16,1 3 1-16,-1-12-7 15,1 0 1-15</inkml:trace>
  <inkml:trace contextRef="#ctx0" brushRef="#br0" timeOffset="20217.6399">7147 4067 35 0,'7'-7'17'0,"7"1"-15"0,-6 0 26 0,-1 0-27 31,3-4 0-31,1 1 0 0,-4 3 1 0,0-1-2 31,0 4 0-31,-4 6 1 16,-3 7 1-16,-3-4-1 0,-1 10 1 16,1-1-1-16,-1 7 0 15,1 0 2-15,-4 6 0 0,3-9 0 16,1 0 1-16,-1-3 0 16,4-7 1-16,0 1-1 15,0-10 1-15,4-7-2 16,3 1 0-16,0-7-2 15,3 1 0-15,1-7-7 16,3 0 0-16,4 4-11 0,3-1 1 16,-7 3-1-16,25 4 1 15</inkml:trace>
  <inkml:trace contextRef="#ctx0" brushRef="#br0" timeOffset="23970.5356">7627 3546 13 0,'0'-12'6'0,"4"12"2"0,3 0 6 0,0-7-13 16,0-2 1-16,3 6 1 16,1 0 0-16,3 3-4 0,-3-3 1 15,-1 6 2 1,-3 0 0-16,0 0-1 16,0-3 1-16,-3 3 0 15,-1 3 0-15,-3 4-1 0,0 2 1 16,0 1-1-16,-3 3 1 15,-8-4-1-15,-3-2 1 16,4-1-2-16,-1 0 0 16,4-2-1-16,3 2 1 0,4 0 0 15,0 4 0-15,0 3 0 16,8-4 0-16,-5 1 0 16,4 2 1-16,-3-2 0 15,-1 6 1-15,1-7-1 16,-1 1 0-16,1-1-1 15,-4 1 1-15,0-4-4 16,-4 1 0-16,1-4-5 16,-4-6 1-16,3-3-3 0,-3-3 1 31</inkml:trace>
  <inkml:trace contextRef="#ctx0" brushRef="#br0" timeOffset="24187.2504">7574 3487 25 0,'4'3'12'0,"-1"-3"-5"16,-3 0 23-16,7 19-26 15,-3 15 0-15,3 23 1 16,-7 2 1-16,0 13-8 16,-4-3 1-16,1 10 5 15,3 5 0-15,-4 4-2 0,4-10 0 0,4-2-4 16,-1-14 1-16,4-11-6 15,0-14 0-15,8-9-6 16,6-12 0-16</inkml:trace>
  <inkml:trace contextRef="#ctx0" brushRef="#br0" timeOffset="24405.1298">7779 3709 34 0,'-4'3'17'0,"25"-9"-16"0,-14 3 28 16,4-3-28-16,7-1 1 31,-1 1 0-31,4-3 1 16,4-4-4-16,10-2 1 16,1-7-1-16,3 3 1 0,-4-3-6 15,-7 6 0-15,-3 0-5 0,-8 13 0 16</inkml:trace>
  <inkml:trace contextRef="#ctx0" brushRef="#br0" timeOffset="24516.3829">8057 3596 17 0,'-10'29'8'0,"-25"5"-6"0,28-18 6 0,-4 3-17 15,0-1 1-15</inkml:trace>
  <inkml:trace contextRef="#ctx0" brushRef="#br0" timeOffset="25122.3475">7860 4020 26 0,'0'22'13'0,"3"31"-13"15,-3-37 27-15,0 6-25 16,0 0 0-16,0 6 1 15,0-6 1-15,0-3-5 16,0-7 1 0,0-3 2-16,0 1 1 15,0-10-1-15,4-10 0 16,3-11-1-16,0-14 1 16,4 4 0-16,3-1 0 15,0 1 0-15,4-4 0 16,6 1 0-16,1 3 0 0,3 6-1 15,-3 6 1-15,3 3-1 16,0 0 1-16,-7 10-2 16,1 0 1-16,-8 6 0 15,-4 3 1-15,-6 9-1 16,-4 4 1-16,0 3-2 0,-4 0 1 16,-3-7-3-16,-3 1 1 15,-4 3-2-15,-1-7 0 16,8 0-1-16,-3-2 1 0,6-7 0 31,1 3 0-31,3-3 1 0,3-6 0 0,1-4 0 16,-1 1 1-16,4 2 1 15,0 1 0-15,4 3 1 32,-7 3 1-32,3 6 1 15,-11 1 0-15,4 8 1 0,-7 7 1 16,0 6-1-16,0 4 1 15,0-1-1-15,0 0 0 16,3-5-2-16,-3-11 0 0,11-2-1 16,-4-7 0-16,7-6-4 15,3-12 1-15,8-20-6 16,3-5 0-16,4-4-8 16,0-9 1-16</inkml:trace>
  <inkml:trace contextRef="#ctx0" brushRef="#br0" timeOffset="25421.9629">8558 3308 39 0,'-21'22'19'0,"-11"34"-17"0,25-37 28 16,-3 6-28-16,-4 10 1 15,0 5 2-15,0-2 1 0,3 3-7 16,4-10 0-16,3-3 4 15,4-3 1-15,7 1-2 32,4-8 0-32,3-5-1 15,0-4 1-15,14-2-1 16,1-7 1-16,2-10-1 16,5-5 1-16,2-7-3 0,1-10 1 15,-3-2-6-15,-8 2 0 16,-4-18-10-1,-2 6 1-15</inkml:trace>
  <inkml:trace contextRef="#ctx0" brushRef="#br0" timeOffset="25558.1192">8823 3311 29 0,'-11'16'14'0,"-6"21"-2"0,10-21 13 16,-4 6-24-16,4 16 0 16,-7 15 0-16,0 13 1 31,-7 3-3-31,3 0 0 15,7 0-5-15,4-3 1 0,7 6-5 16,0-10 0-16</inkml:trace>
  <inkml:trace contextRef="#ctx0" brushRef="#br0" timeOffset="25752.0589">8530 3869 49 0,'11'-12'24'0,"28"-7"-30"0,-25 16 47 16,7-4-41-16,4 1 1 16,3 0 0-1,4 0 0-15,-4-1-3 0,-4 7 0 0,-2 0-5 16,-1 10 0-16,-7 2-7 31,0 13 1-31</inkml:trace>
  <inkml:trace contextRef="#ctx0" brushRef="#br0" timeOffset="25926.0513">8565 4233 44 0,'-31'34'22'0,"34"-30"-24"0,8-4 36 16,3-7-32-16,7 1 1 0,7-10 1 16,4-2 0-16,0-14-6 15,0-2 1-15,-1 2-1 16,1-2 1-16,0-1-8 15,3-5 1-15,0 2-6 16,4-9 1-16</inkml:trace>
  <inkml:trace contextRef="#ctx0" brushRef="#br0" timeOffset="26125.2152">9402 3248 58 0,'-4'29'29'0,"-14"21"-38"15,15-31 57-15,-8 9-47 0,-3 16 1 16,-11 12 0-16,-6 19 0 16,-12 4-3-16,1 2 1 15,0 1-2-15,6-1 0 16,8-9-8-16,7-9 0 16,7-16-7-16,0-9 1 0</inkml:trace>
  <inkml:trace contextRef="#ctx0" brushRef="#br0" timeOffset="26318.3275">9200 3785 59 0,'15'15'29'0,"20"32"-32"0,-25-34 53 16,1 9-47-16,7 3 0 31,-1 3 0-31,1 3 0 16,3 1-5-16,0-1 0 0,0 0-4 15,4-9 0-15,0 0-11 16,3-9 0-16,-10-7-1 16,-4 0 0-16</inkml:trace>
  <inkml:trace contextRef="#ctx0" brushRef="#br0" timeOffset="26807.9249">9874 3571 38 0,'-7'3'19'0,"39"-6"-18"16,-25 3 36-16,7-3-37 16,0-6 0-16,7-4 3 15,4 1 0-15,3-4-5 16,4-3 1-16,0-6-4 15,0 0 0-15,-4 0-7 0,0 3 1 16</inkml:trace>
  <inkml:trace contextRef="#ctx0" brushRef="#br0" timeOffset="26970.2393">10104 3245 40 0,'-18'82'20'0,"-3"56"-21"0,14-88 32 0,-4 28-31 15,1 4 1-15,-1-4-1 32,4 13 1-32,3 6-5 15,1-12 1-15,3-7-8 16,3-9 0-16</inkml:trace>
  <inkml:trace contextRef="#ctx0" brushRef="#br0" timeOffset="27227.0093">9987 3716 40 0,'-21'56'20'0,"3"4"-19"0,15-51 31 0,-1 4-29 16,4 2 1-16,0-2 0 15,0-4 0-15,4 1-6 16,-1-7 1-16,4 0 3 15,4-3 1-15,3-3-3 16,7-4 0-16,0 1-5 16,4-3 1-16,3-7-7 15,8-9 0-15,2 3-3 16,-2-3 0-16</inkml:trace>
  <inkml:trace contextRef="#ctx0" brushRef="#br0" timeOffset="27427.1687">10358 3600 26 0,'-4'-10'13'0,"-24"35"-5"0,17-19 21 15,-3 10-26-15,0 0 1 16,-7 3 4-16,0-1 0 16,7 1-9-16,-1 0 0 0,5-3 6 15,3-1 0-15,7-2-2 16,7-4 0-16,3 1-2 16,5-1 1-16,2-6-2 15,4 0 1-15,1-3-6 16,2-6 1-16,-3 0-10 15,-3 6 1-15,-4 3-2 0,-10-3 0 32</inkml:trace>
  <inkml:trace contextRef="#ctx0" brushRef="#br0" timeOffset="27707.5944">10086 3976 39 0,'-32'22'19'0,"4"6"-23"15,21-22 39-15,-4 7-35 16,1 6 1-16,-1 3 0 0,1 0 0 16,3-4-2-16,3-2 1 15,0-7-1-15,4 4 1 0,4-10-1 16,7-6 1-16,3-13-1 16,7 1 0-16,7-7 0 31,0 0 1-31,11-3 0 15,3 0 0-15,4-1 0 16,0 4 0-16,-4 4-3 16,-3-1 1-16,-3 3-9 0,-1 7 1 15</inkml:trace>
  <inkml:trace contextRef="#ctx0" brushRef="#br0" timeOffset="28355.9584">10601 3424 39 0,'-11'-10'19'0,"29"4"-19"16,-11 3 29-16,7-3-29 16,4 0 1-16,14-1 0 0,-1 4 0 15,1 3-1-15,0 3 0 0,-7 4 1 32,-8 2 1-32,-6 7-1 15,-11 6 1-15,-4 6-1 16,-10 3 1-16,-4 7-1 15,-3-1 1-15,0-2-1 16,4-7 0-16,-1-3 0 0,4 0 0 16,3-3-1-16,1-6 0 0,3-4 0 15,3 1 1-15,0-7-1 16,4 1 1-16,0-7-1 16,4-7 1-16,0-2-1 15,3-4 1-15,0 1-2 16,0-4 1-16,3 0-1 15,-6 7 1-15,-1 3-2 0,-3 6 0 32,-3 9-1-32,-1 7 1 0,-3 6 2 0,0 6 0 31,-3 3 1-31,-1 10 0 16,0 3 1-16,1 3 1 0,3 0 0 15,0 6 1-15,3-6-2 16,4-6 0-16,0-6-1 15,7-1 0-15,4-9-1 0,-1-15 1 16,8-10-5-16,7-13 1 16,7-12-6-16,3-9 0 15,7-4-6-15,-3-6 0 16</inkml:trace>
  <inkml:trace contextRef="#ctx0" brushRef="#br0" timeOffset="28725.0687">11236 3255 38 0,'0'-10'19'0,"4"1"-13"16,-4 12 31 0,-11 6-32-1,0 7 1-15,-3 6 1 16,-3 3 0-16,-1 0-10 16,4 3 1-16,3-6 6 0,4-3 0 15,4 0-3-15,3 3 0 16,3-3-1-16,8-4 0 31,-1 1 0-31,4 0 1 16,4-1-1-16,0 1 0 15,-1-3-1-15,8 5 1 16,-4-2 0-16,-3 0 1 0,-4 3-1 16,-3-1 1-16,-4 7-1 0,-11 4 1 15,-3 2 1-15,-4-3 0 16,1 1-1-16,-8 2 1 15,-3 3-4-15,-7 4 1 0,0-10-7 32,-1-3 1-32,5-3-10 15,3-9 1-15,-8-13-2 16,1-10 0-16</inkml:trace>
  <inkml:trace contextRef="#ctx0" brushRef="#br0" timeOffset="28893.9889">11038 3781 42 0,'-3'-6'21'0,"21"3"-18"0,-11 12 43 15,3 1-41-15,1 5 0 16,3 4 1-16,0 3 0 16,4 10-9-16,3-1 1 0,3-3 3 15,5 4 1-15,6-4-9 16,0 0 0-16,4 0-9 16,3-6 1-16,-6-3-2 15,10-10 0-15</inkml:trace>
  <inkml:trace contextRef="#ctx0" brushRef="#br0" timeOffset="29227.8762">11758 3756 53 0,'-21'85'26'0,"17"-16"-32"16,8-53 54-16,-1 2-47 15,5 1 1-15,2-6 2 16,4-1 0-16,7-5-4 0,8-11 0 16,2-8 3-16,1-7 1 15,3-3-1-15,-10-9 0 16,0-7-1-16,-11-9 0 16,-4 3-1-1,-13-3 1-15,-8 0-1 0,-6 13 1 0,-4 2-1 31,-4 7 0-31,0 13-1 16,4 5 0-16,3 7-5 16,4 4 1-16,4 2-9 15,6-3 1-15,8 3-8 0,13 1 1 16</inkml:trace>
  <inkml:trace contextRef="#ctx0" brushRef="#br0" timeOffset="29560.0899">12351 3399 41 0,'10'-13'20'0,"-6"7"-3"16,-4 6 28-16,-4 0-42 15,1 3 1-15,-8 3 2 16,-3 4 1-16,0 2-9 0,0 1 1 16,3-4 4-16,4 4 1 31,0-1-3-31,4 4 1 15,3 3-2-15,7 3 0 16,0 6-1-16,3 10 1 0,1-4 0 16,-4 7 0-16,0 3 1 15,-3-7 0-15,-4-2 1 16,0-1 1-16,-4-2-1 16,-3-1 0-16,0-6 0 0,-4-3 0 15,1-6-3-15,3-4 0 16,0-2-6-16,0-7 1 15,3 0-9-15,4-3 0 16,4 0-6-16,3 0 1 0</inkml:trace>
  <inkml:trace contextRef="#ctx0" brushRef="#br0" timeOffset="29741.4565">12577 3919 38 0,'24'3'19'0,"-6"16"-3"16,-11-12 28-16,-7 2-40 15,0 4 1 1,-7 2 2-16,-4 7 1 16,-3 3-11-16,0-3 0 0,3 3 0 15,1-9 0-15,3-3-13 16,7-13 1-16,0 0-3 16,0-7 0-16</inkml:trace>
  <inkml:trace contextRef="#ctx0" brushRef="#br0" timeOffset="30313.52">13134 3556 42 0,'32'0'21'0,"24"-22"-26"0,-38 15 40 0,10 4-35 31,7-6 0-31,4 3 0 16,7-1 1-16,7 1-1 0,-4 0 0 15,-3-1-6-15,0 1 0 16,-7 3-5-16,-15 9 0 16</inkml:trace>
  <inkml:trace contextRef="#ctx0" brushRef="#br0" timeOffset="30507.4562">13194 3904 43 0,'-28'25'21'0,"42"-13"-23"0,-4-12 37 15,4 0-33-15,4-3 0 16,3-3 1-16,8-7 0 31,-1 4-4-31,3-10 1 16,-2-3-2-16,6-6 0 0,7 3-7 16,-10 0 1-16,-4 0-6 15,-10 6 0-15</inkml:trace>
  <inkml:trace contextRef="#ctx0" brushRef="#br0" timeOffset="30678.6494">13399 3672 42 0,'-15'78'21'0,"-13"26"-27"16,21-67 39-16,-3 10-33 16,-5 22 1-16,1 6 0 15,4-9 0-15,-1-3-5 16,4-19 1-16,7-6-6 0,0-17 1 15,7-11-4 1,4-23 1-16</inkml:trace>
  <inkml:trace contextRef="#ctx0" brushRef="#br0" timeOffset="30862.1317">13600 3468 44 0,'7'-10'22'0,"0"29"-19"0,-4 0 44 16,-3 9-45-16,-3 16 1 15,-1 6 0-15,-3 7 0 0,-3 5-4 16,-1 1 0-16,0 6 0 16,4-3 1-16,4 0-9 15,3-10 0-15,7-5-7 16,0-17 1-16</inkml:trace>
  <inkml:trace contextRef="#ctx0" brushRef="#br0" timeOffset="31243.5407">13988 3521 48 0,'-25'3'24'0,"36"-12"-27"16,-8 3 40-16,8-1-36 16,3 1 1-16,14 0-1 15,4-1 1-15,3 1-3 16,4 0 0-16,0 3 2 16,-8 0 1-16,-2 3-1 15,-8 3 0-15,-4 3 1 16,-2 10 0-16,-8 3 0 0,-4 9 1 15,-6 6-1-15,-8-2 0 16,-3 2 0-16,0 1 0 16,-4-1-1-16,0-3 0 15,-3-2-4-15,0-7 1 0,4 0-8 16,-5-4 1-16,5-2-8 16,3 0 1-16</inkml:trace>
  <inkml:trace contextRef="#ctx0" brushRef="#br0" timeOffset="31474.9278">14051 3621 44 0,'-28'0'22'0,"46"10"-23"0,-8-7 35 16,8-3-34-16,3 3 0 15,0-3 1-15,0 3 1 16,4-3-3-16,0 0 0 15,-1 0-3 1,1-3 1-16,-4 3-6 16,0-6 0-16,-3 6-4 15,3-3 0-15</inkml:trace>
  <inkml:trace contextRef="#ctx0" brushRef="#br0" timeOffset="31615.8198">14369 3590 41 0,'-22'6'20'0,"15"4"-24"0,4-10 40 15,-1 0-36-15,1 0 0 16,-1 3-1-16,4 0 1 16,0 0-1-16,0 0 1 15,4-3-4-15,3 0 0 0,0 0-7 16,4-3 1-16,3 3-1 16,3-3 0-16</inkml:trace>
  <inkml:trace contextRef="#ctx0" brushRef="#br0" timeOffset="32011.9476">14672 3367 26 0,'4'-3'13'0,"-4"-3"-18"15,0 6 25-15,0 0-20 16,0 0 0-16,0 0 0 0,0 0 0 15,3-3 0-15,1 3 0 0,-4 0-1 16,0 0 1-16,7-3 0 16,-7 3 0-16,0 0 0 31,0 0 0-31,0 0 1 0,0 0 0 0,0 0 2 31,-4 3 0-31,4 0 1 16,-3 0 0-16,-4 0 2 15,0 4 0-15,-4-1 0 16,-3 0 0-16,0 4-3 0,0 2 1 16,3 1-2-16,-3-1 1 15,3 1-3-15,1-1 1 16,-1-2-5-16,4-1 1 0,7 0-5 16,0-5 0-16,4-4-5 15,3-4 0-15</inkml:trace>
  <inkml:trace contextRef="#ctx0" brushRef="#br0" timeOffset="32227.6607">14679 3455 24 0,'14'-3'12'0,"-3"9"-2"0,-11-2 16 16,3-1-23-16,-3 0 1 15,4 3 2-15,-4 0 1 16,-4 7-8-16,1-1 1 16,-1 4 5-16,-3 3 0 15,-3-7-2-15,3 7 1 16,0-6-2-16,-4-4 1 0,4 1-2 15,0-4 0-15,3-3-4 32,-3-6 0-32,7-3-5 15,-3-4 1-15,-1-2-7 0,-6-10 0 16</inkml:trace>
  <inkml:trace contextRef="#ctx0" brushRef="#br0" timeOffset="32379.8715">14506 3433 36 0,'-7'7'18'0,"7"2"-15"0,0-6 28 0,4 0-29 16,-1 4 1-16,1-4 1 16,-1 0 0-16,4 9-6 15,-3 1 1-15,-1 3-1 16,-3 6 0-16,0 3-10 0,-3 9 0 16</inkml:trace>
  <inkml:trace contextRef="#ctx0" brushRef="#br0" timeOffset="32813.5234">14337 3891 36 0,'-4'-3'18'0,"11"3"-17"16,-3-3 24-16,3-3-24 16,4-1 1-16,3-5-1 15,0 6 0-15,0-4-2 16,0 10 0-16,4-3 2 0,-8 3 0 15,1 3-1-15,-4 3 0 16,-7-2 0-16,-4 8 1 16,-3 1 0-16,-3-1 0 0,-1 4-1 31,-6-1 1-31,2 1-1 16,5 0 0-16,-1-4 0 15,4-2 0-15,0-4 0 16,4 0 0-16,-1-3 0 0,1 4 0 15,3-4-1-15,0 3 1 16,0-3-1-16,3 4 1 16,-3 5 0-16,0 13 0 15,0 3 0-15,0 7 1 16,0 3-1-16,-3 9 1 0,-1-7 0 16,-3-2 0-16,0-4-1 15,3-8 1-15,1-4-3 16,-1-7 1-16,1-2-4 15,3-7 0-15,3-12-7 0,4-7 1 16</inkml:trace>
  <inkml:trace contextRef="#ctx0" brushRef="#br0" timeOffset="33210.755">14542 3875 38 0,'17'-15'19'0,"11"-23"-21"0,-14 32 31 0,1 3-28 31,-1-4 0-31,0 1 1 16,-4 9 0-16,-3 4-2 16,-3 5 0-16,-4 1 2 0,-11-1 0 15,-3 10 0-15,0-6 0 16,4 3 0-16,-1-4 0 16,0-2 0-16,4-1 0 15,0-2-1-15,4-4 0 0,-1-3-1 16,4 0 0-16,0 1 0 15,4-1 0-15,3-3-1 16,10 3 1-16,1 0-1 16,0 0 1-16,3 3 0 15,0 1 1-15,-3-1 0 16,-1 3 0-16,-6 4 1 16,-4 9 1-16,-3-3-1 15,-4 3 1-15,-11 3-1 16,0 0 1-1,-3-3-3-15,-10 6 0 16,-1-9-5-16,0 3 0 0,4-10-8 16,0-6 0-16,0-6-3 15,0-12 0-15</inkml:trace>
  <inkml:trace contextRef="#ctx0" brushRef="#br0" timeOffset="33331.6252">14531 4117 46 0,'18'16'23'0,"3"2"-26"0,-7-11 45 15,3 2-41-15,-2 0 0 16,2 4-9-16,1 3 1 16,3-1-4-16,0 1 1 15</inkml:trace>
  <inkml:trace contextRef="#ctx0" brushRef="#br0" timeOffset="33764.3349">15053 3615 54 0,'-28'57'27'0,"10"40"-30"0,15-78 45 16,-1 9-41-16,4 6 1 16,4 4 2-16,6-7 0 0,1 7-5 15,6-7 1-15,1 1 2 16,10-13 1-16,8-7-1 16,-1-9 1-16,4-6-1 0,-1-6 0 15,-2-10 1-15,-4-6 0 16,-4 0 0-16,-4-7 0 15,-2-8-1 1,-5-14 1-16,-6-2-1 16,-4-7 1-16,-4 10-2 15,1 6 0-15,-4 6-2 0,0 3 1 16,0 10-7-16,0 6 1 16,0 6-8-16,7 7 0 15,0 9-7-15,4 3 0 16</inkml:trace>
  <inkml:trace contextRef="#ctx0" brushRef="#br0" timeOffset="34131.2749">15780 3402 60 0,'-7'-3'30'0,"-14"9"-34"15,6-3 54-15,1 3-48 16,-3 7 1-1,-4 0 0-15,3-1 0 16,4 7-4-16,3 6 0 16,4 0 2-16,4 0 1 0,3 7-2 15,7-1 0-15,0 7 0 16,3-1 0-16,1 4 0 16,3-7 1-16,0 1 0 15,-7-4 0-15,-3 1 1 0,-4-4 1 16,-7 0-1-16,0-3 0 15,-4-3 0-15,0-3 0 16,-3-3-2-16,4-4 1 16,-1-6-6-16,1-2 0 0,2-4-7 15,5-13 1-15,3-6-8 32,3-6 0-32,-3-6-1 15,0-13 0-15</inkml:trace>
  <inkml:trace contextRef="#ctx0" brushRef="#br0" timeOffset="34362.2849">16066 3330 47 0,'0'0'23'0,"7"25"-22"0,-7-13 48 16,0 7-46-16,-4 13 0 0,1 15 1 15,-5 6 0-15,-2 10-6 16,-1-1 1-16,-3 1 3 15,0 0 1-15,3-10-4 16,-3 4 0-16,0-10-6 0,4-7 1 31,3-5-9-31,10-7 1 16,4-15-3-16,0-10 0 16</inkml:trace>
  <inkml:trace contextRef="#ctx0" brushRef="#br0" timeOffset="34847.4217">16062 3474 41 0,'-11'-16'20'0,"26"4"-16"16,-8 9 39-16,0 0-40 15,3-1 0-15,4 4 2 0,4 4 0 16,0 2-6-16,-1 0 0 16,1 4 4-16,7 5 1 15,-1 4-2-15,-6 3 1 16,0-3-1-16,-11 6 0 15,-14 16 1 17,-4-10 0-32,-3 0-1 15,-4-9 0-15,-3 0 0 16,0 0 1-16,3 0-1 16,1-9 0-16,2-4-1 0,5 4 0 15,3-1 0-15,7 1 1 16,0-1-2-16,7-2 0 15,3-1 0-15,1 1 0 0,3 5 0 16,0-2 0-16,-3 2 0 16,3 4 0-16,0 0 0 15,0-3 1-15,-3-1 0 16,-4-2 1-16,0-1-1 16,-7-2 1-16,-4 2-1 0,1 1 1 15,-4 0-1-15,-4-1 1 16,-6 4-2-16,-8-1 1 15,0-2-4-15,-3-4 1 16,3 1-9 0,1-7 1-16,6-9-9 15,7-4 0-15,8-2-3 16,-18-13 0-16</inkml:trace>
  <inkml:trace contextRef="#ctx0" brushRef="#br0" timeOffset="54630.1301">16591 3618 25 0,'-7'13'12'0,"7"-19"-7"0,0 6 13 0,7 3-15 15,0-3 0-15,0 0 1 16,4-7 0-16,-1 4-6 31,5 0 1-31,-1 0 3 16,0 0 1-16,0 0-2 0,0 3 1 15,0 3-6 1,-3 3 1-16,-4 7-5 0,0 2 0 16,-7 7-2-16,0 0 0 15</inkml:trace>
  <inkml:trace contextRef="#ctx0" brushRef="#br0" timeOffset="54893.1226">16662 3841 21 0,'-14'6'10'0,"14"13"-9"0,0-16 19 0,0-3-19 16,0 0 1-16,3 0 0 15,-3 0 1-15,7 0-3 16,0 0 0-16,0 3 2 16,0 7 1-16,0 5-5 15,-3 4 0-15,-1 6-4 16,1-3 1-16,-4 6-2 0,-4 1 0 15,-3-1 0-15,0 3 1 16,0-6 6-16,0 0 0 16,0-3 4-16,0 0 0 0,0-6 1 15,4-3 0-15,-1-7 0 16,4-6 0-16,0-6-4 16,4-4 0-16,3-6-7 31,3-2 0-31</inkml:trace>
  <inkml:trace contextRef="#ctx0" brushRef="#br0" timeOffset="55263.0041">16912 3662 28 0,'7'-28'14'0,"32"-16"-10"0,-25 32 22 15,4-7-25-15,-1 3 1 0,5 0 0 16,2 4 0-16,1 2-3 15,0 1 0-15,-4 6 2 16,-4 0 1-16,-2 9-2 16,-5 10 1-16,-6 9 0 15,-8 12 0-15,-3-2-1 0,-7 6 1 16,0-4-1-16,0 1 1 31,-4-7 0-31,1-9 0 0,6-3 0 16,4-3 1-16,3-7 1 15,4-6 0-15,0-3 0 16,7-6 0-16,4-7-1 16,0-2 1-16,3-4-1 15,3-6 0-15,1 0-4 16,-4 3 0-16,0 3-4 16,-3 0 0-16,-4 7-5 0,-4 2 0 15,-3 1-3-15,-3 6 0 16</inkml:trace>
  <inkml:trace contextRef="#ctx0" brushRef="#br0" timeOffset="55690.3911">17085 3722 25 0,'-21'47'12'0,"-50"34"-11"16,50-56 20-16,-4 7-19 15,-13 18 0-15,2 16 0 16,1 9 1-16,0 0-4 16,7-6 0-16,-1-3 2 15,8-6 0-15,7-13-1 16,3-13 1-1,4-2-3-15,4-7 1 16,6-13-2-16,4-12 1 0,1-12-1 16,2-7 0-16,1-19 0 15,-1-9 0-15,15-12 2 16,3-1 1-16,4 4 2 16,3 5 1-16,1 4 1 15,6 10 0-15,-7 5 0 16,-3 4 0-16,0 6 0 15,-1 3 1-15,-2 7-3 0,-5 3 1 16,1 2-2-16,-4 7 1 16,-3 3-1-16,-4 7 0 15,-4 2 0-15,-2 1 0 16,-1 3 0-16,-4 6 0 0,-3 3 0 31,0-3 0-31,0-4-2 16,-3 4 0-16,-1 0-4 15,1 3 1-15,-1-6-5 16,-3 3 0-16,3 0-3 16,1 0 0-16</inkml:trace>
  <inkml:trace contextRef="#ctx0" brushRef="#br0" timeOffset="56458.8049">17014 4255 16 0,'4'0'8'0,"0"-6"-7"15,-4 6 11-15,7-4-11 32,0-2 0-32,-4 0 1 15,1 0 1-15,-1 3-3 16,4-4 0-16,-7 1 2 0,4 0 0 15,-1 3 0-15,1-4 0 16,-1 4-1-16,-3 3 1 16,0 0-1-16,0 0 0 15,0 3-1-15,0-3 1 0,0 0-1 16,0 0 1-16,0 0-1 16,0 0 1-16,0 0-1 15,4-6 0-15,-1 0 0 16,-3 6 1-16,4-7-1 0,0 1 0 15,-1 0-1-15,1-3 1 16,-4 9 0-16,3-7 0 16,-3 7-1-16,4-6 1 15,-4 6 0-15,0 0 0 0,0 0 0 16,0 0 0-16,0 0 0 31,0 0 0-31,0 0 0 16,0 0 0-16,0 0 0 15,0 0 1-15,0 0-1 16,3-6 1-16,-3 6-4 0,0 0 0 16,0 0-5-16,4 3 1 15</inkml:trace>
  <inkml:trace contextRef="#ctx0" brushRef="#br0" timeOffset="56812.2979">17124 3960 12 0,'0'-6'6'0,"0"6"3"16,0 0 3-16,0 3-11 16,0 3 1-16,-4 4 2 15,1 2 0-15,-1 16-5 16,1 10 0-16,-1 6 3 16,-3 12 1-16,0 7-2 0,0-16 1 15,-4 0-2-15,4-3 1 16,0-3-3-16,4-7 1 15,-4-5-5-15,3-4 1 16,1-7-2-16,-1-5 0 0</inkml:trace>
  <inkml:trace contextRef="#ctx0" brushRef="#br0" timeOffset="57191.698">16990 4383 14 0,'-7'-21'7'0,"24"2"-4"0,-10 9 11 16,4 1-14-1,0-4 1-15,3-2 0 0,-4-4 1 32,1 3-2-32,-1 0 0 15,1 7 1-15,-4 0 1 0,-3 2 0 16,-4 14 0-16,0 5 1 16,-4 10 0-16,-3 0 0 15,-4 3 1-15,-3 0-1 16,0-6 1-16,4-3-2 15,3-4 1-15,3-2-1 16,4-4 0-16,0-3-1 0,7 0 0 16,0-6-1-16,0 0 1 0,4-3-1 15,-1-4 1-15,1-2-2 16,-4 2 1-16,0 4-1 16,0 0 1-16,0 0-1 31,0-1 1-31,0 1-1 15,0 3 1-15,0 0-4 16,0 3 0-16,4-10-6 16,3 4 0-16</inkml:trace>
  <inkml:trace contextRef="#ctx0" brushRef="#br0" timeOffset="58142.8359">17660 3556 25 0,'0'-7'12'0,"4"14"-8"15,-4-7 15-15,3 3-17 16,4 6 0-16,-3 1 1 15,3-4 0-15,0 3-5 0,0 4 1 16,-4-1-1-16,-3 7 0 16,0 0-5-16,-3 6 1 0,-4 3-2 15,-4 4 1-15,1-4 0 16,-1-3 1-16,-7-3 5 16,1 0 1-16,-1-3 4 15,4-1 1-15,3-5 1 31,4 0 0-31,0-4-1 16,7-3 1-16,7-3-4 0,4 0 1 16,0 1-2-16,3-1 1 15,-4 3-1-15,4 3 1 16,-3 4-2-16,-4 3 0 16,-3 6 0-16,-4 12 1 15,0 4-2-15,-4 6 0 0,-3 3 1 16,0-3 0-16,3-7 2 15,-3 1 0-15,4-10 0 16,-1-3 0-16,4-9 0 16,0-7 1-16,4-9-1 15,3-12 0-15,3-10-5 0,5-10 1 16,2-12-6-16,4-9 1 31,4-10-3-31,0-2 0 16</inkml:trace>
  <inkml:trace contextRef="#ctx0" brushRef="#br0" timeOffset="58561.4898">18009 3468 24 0,'-7'3'12'0,"-10"35"-9"0,10-20 20 0,-8 14-19 16,-2 15 0-16,-8 9 1 16,4 1 1-16,0 5-8 0,0 1 0 15,-1 6 5-15,1 0 1 16,7-3-3-16,0-13 0 0,3-12-1 15,4-3 1-15,4-13 0 16,-1-6 0-16,4-16-1 16,4-13 1-16,3-15 0 15,4-19 0-15,6-9-1 16,15-13 1-16,10-9 0 31,4-13 1-31,11 0 0 16,-12 10 1-16,1 9 0 0,-3 9 1 15,-5 10-1-15,1 12 1 16,-4 13-1-16,-3 10 0 16,-4 8-1-16,-6 17 0 0,-5 12 0 15,-3 12 0-15,-7 13 0 16,-7 22 0-16,-3-9 0 16,-4 3 0-16,-4-4-4 15,1 16 0-15,-4-6-6 16,-4 4 1-16,0-4-9 15,4-4 0-15,-3 1-2 16,-12-22 1-16</inkml:trace>
  <inkml:trace contextRef="#ctx0" brushRef="#br0" timeOffset="58980.5954">18076 3963 39 0,'25'-37'19'16,"17"5"-26"-16,-31 20 39 0,3-10-32 15,4 3 0-15,-4-3-2 32,3 3 1-32,-2 0-3 15,-5 10 0-15,-3 12-5 16,-7 16 1-16,-7 3-2 16,-3 9 0-16,-1 10 3 15,18-104 7 1,-46 229 3-16,15-78 1 15,9-22 6-15,8-6 0 0,7-23 3 16,7-15 0-16,0-12-5 16,4-13 0-16,0-7-2 15,-1-12 1-15,-3-3-2 16,0-6 0-16,-7 3-1 0,-3 2 0 16,-4 8 0-16,0-1 0 31,-7 6-2-31,-1 4 1 15,1-1-2-15,0 4 1 0,4 6-2 16,6-3 1-16,4 3-6 16,7-3 0-16,7 0-9 15,4-3 0-15,3-1-4 16,4 7 1-16</inkml:trace>
  <inkml:trace contextRef="#ctx0" brushRef="#br0" timeOffset="59514.3391">18771 3719 31 0,'-7'-7'15'0,"32"-8"-9"15,-14 12 22-15,6-7-27 32,4-2 0-32,4-7 0 15,7-3 1-15,14 0-3 0,-4-3 1 16,0 0-2-16,-3 6 1 16,-7 3-8-16,-7 4 1 15,-4 5-3-15,-11 1 1 0</inkml:trace>
  <inkml:trace contextRef="#ctx0" brushRef="#br0" timeOffset="59663.2689">18983 3477 26 0,'-28'25'13'0,"14"25"-13"16,10-28 23-16,-3 7-22 0,4 2 1 16,3 3-1-1,-4 7 1 1,4-6-6-16,-4-1 0 15,1 4-4-15,-1 3 1 0</inkml:trace>
  <inkml:trace contextRef="#ctx0" brushRef="#br0" timeOffset="60213.7424">18807 4073 21 0,'0'0'10'0,"28"-31"-9"16,-18 21 13-16,8-2-14 15,0-1 1-15,-1 1 0 0,8-1 0 0,10 1-2 16,-3 2 1-16,-4 4 0 16,-7 3 1-16,-6 6 0 31,-8 3 0-31,-11 4 0 16,-7 2 1-16,-3 13 1 15,-3 10 1-15,-4 9-1 16,-4 3 1-16,0 6 0 0,-3-3 1 15,7-12-1-15,3-4 0 16,4-6-1-16,3-6 1 16,8-3-2-16,3-6 0 15,7-4 0-15,0-3 0 0,4 1-1 16,3-10 0-16,3-7-1 16,1-2 1-16,14-4 0 15,-4-3 0-15,0-3-1 16,0 0 0-16,-3 0 0 15,-4 3 1-15,0 4-1 0,-6-1 1 16,-1 7 1-16,-7 6 0 31,-4 6 0-31,-3 3 1 0,0 3-1 0,0 4 1 16,4 3-1 0,-1-4 0-16,1 1-1 15,-1-4 0-15,4 0 0 16,0 1 0-16,4-4-1 15,3 0 1-15,0-2-6 16,0-8 1-16,0 4-7 0,1-12 1 16,2 6-7-16,8-4 1 15</inkml:trace>
  <inkml:trace contextRef="#ctx0" brushRef="#br0" timeOffset="60629.7586">19678 3860 25 0,'-11'9'12'0,"-17"4"-7"15,18-10 14-15,-5 6-16 0,-2 4 1 16,3 6 1-16,0 3 1 31,-1 3-7-31,5 3 0 16,3 0 4-16,3-3 1 15,1-3-3-15,3-6 1 0,0 0-1 32,3-4 0-32,11-3-1 15,4-5 1-15,3-8-3 16,4-2 0-16,3-3-4 16,0-7 0-16,4 4-5 15,0-4 1-15</inkml:trace>
  <inkml:trace contextRef="#ctx0" brushRef="#br0" timeOffset="61065.5105">19974 3838 12 0,'-7'0'6'0,"4"3"5"0,3-3 1 0,0 0-10 16,0 0 0-16,0 0 2 16,0 3 0-16,0 0-4 15,-4 4 1-15,1 5 3 16,-1 1 1-16,1 5-1 16,-4 4 1-1,-4 3-2-15,4 4 1 0,0 2-2 16,0 0 0-16,0-2 0 15,0-4 0-15,3-6-1 16,1-4 1-16,-1-2 1 16,4-7 0-16,0-6-1 0,7-9 1 15,0-13-1-15,4-3 0 16,-1-7 0-16,8-2 0 16,0 5-2-16,-4 4 0 0,0-3-3 15,0 0 1-15,4 6-5 16,-4 0 1-16,0 0-5 15,0 10 1-15,4 2-3 16,-1 7 0-16</inkml:trace>
  <inkml:trace contextRef="#ctx0" brushRef="#br0" timeOffset="61461.5925">20256 3832 29 0,'-3'-4'14'0,"-11"11"-9"0,7-1 25 0,-4 0-27 16,-3 1 0-16,-4 8 2 15,-3 4 0-15,4 3-6 16,-1 0 1-16,4-3 4 16,3 0 0-16,4-1-1 15,4-2 0-15,-1-3-1 0,4-4 0 16,4-3-1-16,3-3 0 15,7-3-1-15,0-3 1 0,0-6-1 16,4-1 1-16,-1-2-1 31,1-1 1-31,0 1-1 16,-1 2 0-16,-3 4 0 16,1 3 0-16,-5 3 0 15,-3 3 0-15,0 3-1 16,0 4 1-16,-3-1 0 0,-4 1 1 15,0-1-1-15,0 0 0 16,0 1-5-16,3-4 0 16,1-3-5-16,6 0 1 15,1-3-6-15,0-3 1 0</inkml:trace>
  <inkml:trace contextRef="#ctx0" brushRef="#br0" timeOffset="61745.0775">20433 3922 23 0,'7'-9'11'0,"-4"3"1"15,-3 6 13-15,0 0-22 16,0 0 1-16,0 0 1 16,0 0 0-16,0 0-7 15,-3 3 1-15,-4 0 4 16,3 0 1 0,1 3-3-16,-4 1 1 15,0 2-2-15,0 1 1 0,3-1-1 16,1 0 1-16,-1 1-1 15,1-1 1-15,3-3 0 16,-4 1 0-16,4-1-2 16,0 0 0-16,0-3-2 0,0-3 0 15,0 0-4-15,0-6 0 16,4-3-6-16,3-1 1 16</inkml:trace>
  <inkml:trace contextRef="#ctx0" brushRef="#br0" timeOffset="62512.9056">20676 3436 19 0,'11'-6'9'0,"3"-3"-1"16,-10 6 9-16,-4 3-14 16,7-4 1-16,0 1 2 15,0 0 1-15,0-3-8 16,0 0 1-16,0 3 5 15,-7 3 1-15,0 0-1 0,0 0 0 16,0 0-1-16,0 0 1 31,0 0-1-31,0 0 0 16,0 0-1-16,0 0 1 0,3 0-2 16,-3 0 1-16,0 0-2 15,0 0 1-15,0 0-1 0,0 3 1 16,0-3-1-16,0 3 1 15,0 3-1 1,0 0 0-16,-3 4 1 16,-1 2 0-16,1 7-1 15,-4 6 1-15,3 7-1 16,-3 2 0-16,-3 4 0 16,-5 2 0-16,1 4-1 15,4 0 1-15,-1-6-1 16,4 3 1-16,0-1-1 15,0 4 1-15,0-9-1 0,0 2 0 16,0 4 0-16,3 0 0 16,1-3 0-16,-1-10 0 15,1 0 0-15,-1-12 0 16,4-1 0-16,0 1 0 0,0-7 0 16,0-5 1-16,0-4-1 15,4-13 1-15,3-12-1 16,0 0 1-16,11-10-1 15,-1-5 1 1,8-7-1-16,0 0 0 16,-1 3-1-16,1 0 1 15,-4 12 0-15,-3 7 0 16,-4 3-1-16,0 13 1 16,4 3 0-16,-8 6 0 0,1 9 0 15,-4 7 0-15,-4-1 0 16,4 7 1-16,-10 4-1 15,-1 8 0-15,-3-3 0 16,4-2 0-16,-4 5-1 16,0-6 0-16,0 1-5 0,0-4 0 15,-1-3-6-15,-2-4 0 16,-1 1-7-16,1-6 1 16,-8-1 0-16,-10-5 1 15</inkml:trace>
  <inkml:trace contextRef="#ctx0" brushRef="#br0" timeOffset="63145.3204">20563 3888 14 0,'0'-3'7'0,"7"0"0"0,-7 3 12 15,0 0-16 1,0-7 0-16,0 7 3 16,0-3 0-16,-3 3-7 15,-1 0 0-15,-3 0 5 16,-3-3 1-16,-1 6-1 0,1-3 0 15,-5 3-2-15,5-3 1 16,-1 0-1-16,1 0 1 16,3 4-2-16,0-1 0 15,0 0-1-15,3 3 1 16,1 0-1-16,3 4 0 0,0-1 0 16,3 1 1-16,1-1-1 15,3 0 1-15,0 1 0 16,0-1 1-16,0 1-1 31,-4-1 1-31,-3 4 0 0,0-1 0 16,-3 7 0-16,-1 0 0 15,-3 3-1-15,-3 0 1 16,-1 0-1-16,0-4 0 16,-3-2-3-16,4-6 0 0,3-1-6 15,0-6 0-15,0-6-6 16,-7-3 0-16</inkml:trace>
  <inkml:trace contextRef="#ctx0" brushRef="#br0" timeOffset="101357.3577">15617 14202 17 0,'-14'6'8'0,"7"16"-1"0,4-16 9 0,-1 16-14 15,-3 3 0-15,0 7 1 31,-3-7 0-31,-1 3-3 16,0 0 1-16,1 0 2 16,3-3 1-16,0-3-2 0,3-6 1 15,1-3-2-15,3-7 1 0,3-3-2 16,8-9 0-16,-1-4 0 16,4-2 0-16,4-1 0 15,-4 1 0-15,0 5 1 16,0 4 0-16,-3 3 0 15,-4 7 1 1,0 5 0-16,-3 7 1 16,-1 0 1-16,-3 0 0 0,0-4-1 15,0 1 0-15,0-4-1 16,0-2 1-16,0-4-2 16,4 0 1-16,-1-3-2 15,4-3 1-15,4-3-3 16,3 0 1-16,4-3-5 15,-1 3 1-15,1 3-3 16,-8 6 0-16,-2 7-1 0,-8-1 1 16,-4 7 1-16,-14 12 0 15,1 7 6-15,-1 6 0 16,0 3 5-16,1-6 1 16,3-13 1-16,3-3 0 15,1-3 0-15,2-6 1 16,1-4-2-16,4-2 1 15,3-4-3 1,3-3 1-16,4-9-2 16,4-16 1-16,7-13-5 15,3-6 1-15,7-2-8 0,7 2 0 0,4-3-4 16,-4 0 0-16</inkml:trace>
  <inkml:trace contextRef="#ctx0" brushRef="#br0" timeOffset="101523.274">16048 14315 34 0,'-11'-7'17'0,"-3"45"-18"16,11-29 29-16,-1 7-28 0,-3 0 1 15,-4 6 0-15,1 6 0 16,-8 0-2-16,4 0 0 16,0-3-5-16,3 0 1 31,1-9-5-31,3-3 1 15</inkml:trace>
  <inkml:trace contextRef="#ctx0" brushRef="#br0" timeOffset="101690.1071">15914 14559 29 0,'3'-6'14'0,"33"-10"-10"0,-29 7 22 16,0-1-26-16,3-2 1 15,1-4 0-15,3 4 0 16,0 2-1-16,0 1 0 15,0-4-5-15,0 7 0 16,1 3-4-16,-5 9 0 16</inkml:trace>
  <inkml:trace contextRef="#ctx0" brushRef="#br0" timeOffset="102090.3815">16013 14656 28 0,'-18'16'14'0,"11"25"-8"0,7-41 21 16,0 0-27-16,3-6 1 15,1-4 0-15,3-6 0 16,4-2-2-16,3-7 1 16,0-1-1-16,0 1 1 15,4 7-4-15,-4 5 0 16,0 10-3-16,-4 9 1 0,-3 10 1 16,-3-1 0-16,-4 20 3 15,0 6 1-15,-4 9 5 16,1 0 0-16,-1-6 3 0,4-13 1 15,0-6-1-15,4-3 0 16,3 0-2-16,0-12 0 0,0-10-2 16,0-10 1-16,0-8-1 31,0-4 0-31,-3 0 0 16,-4-3 1-16,-4 6-1 15,-3 3 0-15,-3 0-1 16,-5 4 0-16,1 2-1 15,0 1 0-15,4 3-1 16,-1 3 0-16,4-1-6 0,4 1 0 16,6-3-9-16,4-3 1 15,4-7-1-15,-1 7 0 16</inkml:trace>
  <inkml:trace contextRef="#ctx0" brushRef="#br0" timeOffset="103069.6385">16485 14268 34 0,'-21'40'17'0,"7"4"-13"15,14-38 18-15,0-2-21 16,11 5 1-16,3-9 1 16,0 0 0-16,0-3-4 0,0-3 1 31,0-4 2-31,0 4 0 15,0-4-4-15,1 10 0 0,-5 7-6 16,1-1 0-16,-1 3-3 16,-3 7 0-16</inkml:trace>
  <inkml:trace contextRef="#ctx0" brushRef="#br0" timeOffset="103185.2325">16566 14550 22 0,'-17'31'11'0,"6"-3"-8"0,11-25 16 0,0 1-19 15,0 2 1-15,0-3 0 16,4 0 1-16,-4-3-3 15,7 6 0-15,0-6-6 16,0 4 0-16</inkml:trace>
  <inkml:trace contextRef="#ctx0" brushRef="#br0" timeOffset="103352.0075">16563 15017 28 0,'-18'34'14'0,"15"-12"-11"16,3-18 22-16,0-4-25 15,0 0 1-15,7-10 0 16,0-6 1 0,3-2-3-16,5-11 1 15,-1-11-4-15,3-14 0 16,4-2-5-16,1-1 0 0</inkml:trace>
  <inkml:trace contextRef="#ctx0" brushRef="#br0" timeOffset="103534.5038">16842 14393 37 0,'-4'-6'18'0,"11"-4"-22"0,0 1 33 0,4-4-28 15,6-9 0-15,1 4 0 16,3-17 1-16,4 4-2 16,0-7 0-16,-4 13-2 15,-4 3 1-15,1 3-7 16,-4 4 0-16,0 2-3 15,-3 4 1-15</inkml:trace>
  <inkml:trace contextRef="#ctx0" brushRef="#br0" timeOffset="103713.6788">16944 14365 30 0,'-49'75'15'0,"-8"7"-13"16,43-57 27-16,0 0-27 15,-4 19 0-15,4 3 0 0,0 3 1 16,0-6-4-16,3 3 0 0,1-7 2 15,3-11 0-15,3-1-4 16,4-9 0 0,7-13-7-1,7-12 0-15</inkml:trace>
  <inkml:trace contextRef="#ctx0" brushRef="#br0" timeOffset="104564.183">16972 14569 26 0,'-14'31'13'0,"-4"3"-10"16,11-24 15-16,-3 9-14 0,-1 3 0 15,1 0 2-15,-1-4 0 16,0 1-7 0,4-6 0-16,0-10 5 15,4-9 0-15,6-10-2 16,4-6 1-16,4 0-2 15,3-3 1-15,4-6-1 0,10-4 0 16,-3 1-1-16,-1 2 0 16,-3 4 0-16,1 0 1 15,-5 3-1-15,1 6 0 0,-4 3 0 16,-3 4 0-16,-1 2 1 16,-3 7 0-16,0 6 0 31,-3 3 1-31,-4 1-1 15,0 2 1-15,-4 4 0 16,-3 2 0-16,0 1-1 0,0 0 0 16,-3 3 0-16,-5-4 0 15,-2 1-1-15,3 3 0 16,0 0-1-16,3-7 0 16,4-3-1-16,0 4 0 0,0 0 0 15,3-4 0-15,1 0 0 16,3-2 1-16,0-4 0 15,7-3 0-15,-4 0 0 16,1 3 1-16,3-3 0 16,-4 3 0-16,-3-3 0 15,4 0 0-15,3-3-1 0,0 0 1 16,-7 9 0-16,7 3 0 16,-3 7 0-16,-1 12 0 15,-3 10 0 1,-3 0 0-16,-1 6 0 15,1-1 0-15,-1 4-1 16,1-6 1-16,-1-3 0 16,1-4 0-16,-1-5 0 15,4-7 0-15,0-4 0 16,4-5 0-16,-1-10 0 16,4-9 1-16,-3-7-2 15,-1-6 1-15,1-3-2 0,-1 7 0 16,-3-4 0-16,0 3 1 0,-3 4-1 15,-4 9 0-15,-4-1 1 16,-3 4 1-16,0 0 1 16,3 4 0-16,1 2 0 15,3-3 1-15,0 0 0 16,3 0 1-16,4 0 0 16,7-6 1-16,4 0-2 15,6-6 1-15,1-7-1 0,0-6 0 31,3-9-8-31,0-7 0 0,7 0-8 0,0-9 1 32</inkml:trace>
  <inkml:trace contextRef="#ctx0" brushRef="#br0" timeOffset="104851.8543">17346 14600 31 0,'-49'12'15'0,"52"-18"-9"16,4 3 17-16,4-6-22 15,10-1 1-15,7-2 1 16,8-1 0-16,2-3-4 16,1 1 0-16,-4-4 2 0,-3 0 1 15,0-6-6-15,-4 0 0 16,-3 0-7-16,-4 3 1 0</inkml:trace>
  <inkml:trace contextRef="#ctx0" brushRef="#br0" timeOffset="105052.3339">17579 14390 28 0,'-53'59'14'0,"7"20"-5"16,36-57 19-16,-1 6-25 16,0 16 1-16,4-3 2 15,4 6 1-15,6-7-9 16,4-8 1-16,7-4 4 16,4-6 1-16,3-6-2 0,4-16 0 0,0-10-4 15,-4-9 1-15,0-9-6 31,4 0 1-31,-4-3-7 16,0-7 0-16</inkml:trace>
  <inkml:trace contextRef="#ctx0" brushRef="#br0" timeOffset="105218.049">17678 14462 35 0,'-18'22'17'0,"-7"41"-14"0,22-57 25 15,-8 22-27-15,-6 16 0 16,-5 12 0-16,1 7 1 15,4-13-3-15,3-3 1 16,-1-6 1-16,8 0 0 16,4-13-6-16,6-6 1 15,4-6-7-15,4-13 0 0</inkml:trace>
  <inkml:trace contextRef="#ctx0" brushRef="#br0" timeOffset="105566.1379">17847 14261 40 0,'-7'10'20'0,"-11"74"-18"0,15-68 33 15,-4 9-32-15,-4 3 0 16,4 4 2-16,-3-1 1 16,2-3-8-1,5-6 1-15,3-3 4 16,0-6 0-16,3-4-1 15,5-6 0-15,2-9-1 16,1-7 0-16,3-2-1 0,0-1 0 16,4 3 0-16,3 1 0 15,-4 2-1-15,-3 4 0 0,1 3 0 16,6 3 0-16,-7 3 0 16,0 3 1-16,-3 4 0 31,-4-1 0-31,0 4-4 15,-4 2 0-15,1 1-8 16,-4-3 1-16,3-1-4 16,-6 7 1-16</inkml:trace>
  <inkml:trace contextRef="#ctx0" brushRef="#br0" timeOffset="105850.2894">17791 14967 39 0,'-22'28'19'0,"22"-3"-19"0,0-22 34 0,7 0-31 15,1-3 1-15,6-3 2 16,0-6 0-16,7-1-8 16,7-8 1-16,0-11 4 0,-3 1 1 15,3-3-2-15,-10-4 0 16,-8 7 0-16,-2 3 0 16,-8 3-1-16,-15 6 1 15,-2 7-1-15,-8 6 0 16,7 3-1-1,-3 6 1-15,4 0-1 16,-1 1 0-16,4-1-6 16,7 0 0-16,7-6-10 15,7 0 1-15,4-9-1 16,-4-7 0-16</inkml:trace>
  <inkml:trace contextRef="#ctx0" brushRef="#br0" timeOffset="106937.39">18352 14522 29 0,'-18'-7'14'0,"25"-15"-10"16,4 13 26-16,3-1-29 15,3-5 1-15,11-7 1 16,8 0 0-16,-1-3-4 16,0 3 0-1,1-3 3-15,-5-3 0 0,-2 6-3 16,-5 6 0-16,-3 10-5 0,-6 9 0 15,-5 9-5-15,1 7 0 16</inkml:trace>
  <inkml:trace contextRef="#ctx0" brushRef="#br0" timeOffset="107117.9594">18478 14600 27 0,'-24'19'13'0,"-1"-4"-13"15,22-15 20-15,-1 0-18 16,1 13 1-16,-5 3-1 31,1 6 1-31,-3 9-5 16,-1 3 1-16,1-2 1 15,-1-1 1-15,1-3-6 0,-1-3 1 16,4-6-5-16,3-3 1 0</inkml:trace>
  <inkml:trace contextRef="#ctx0" brushRef="#br0" timeOffset="107485.7923">18355 14857 20 0,'7'-6'10'0,"0"-13"-6"16,-3 13 13-16,-1-1-15 16,-3 7 0-16,4-6 2 15,-1-3 1-15,4-1-6 16,0-2 0-16,0-7 4 16,8 6 0-16,6-2-1 0,0-1 0 15,4-3-1-15,-1 4 0 16,1 5 0-16,-4 4 0 15,-3 6 0 1,-8 6 0-16,-3 7 1 16,-7 9 0-16,-3 6-1 15,-4 6 1-15,-4 4 0 16,-10-4 1-16,-4 4 0 16,4 0 1-16,4-4-1 0,-1-6 0 15,4-2 0-15,3-8 0 16,4-2-1-16,0-7 1 15,7-5-2-15,14-11 1 0,0-5-2 16,11-10 1-16,0-13-6 16,10-9 1-16,4-15-8 15,-4 6 1-15,4-4-4 16,-7 4 1-16</inkml:trace>
  <inkml:trace contextRef="#ctx0" brushRef="#br0" timeOffset="107670.8859">18768 14496 43 0,'-7'13'21'0,"14"-13"-26"0,-7 0 41 0,7-6-34 15,3-4 0-15,5 1 1 16,-1-7 0-16,3-3-5 16,1-3 1-16,3-6-2 15,0 3 0-15,-3 0-10 16,-4 3 0-16,-7 6 0 15,-7 1 0-15</inkml:trace>
  <inkml:trace contextRef="#ctx0" brushRef="#br0" timeOffset="107813.1615">18782 14600 34 0,'-25'41'17'0,"15"-16"-26"0,10-19 35 0,0 7-26 15,0 2 0-15,0 7-2 16,0-3 0-16,0 0-3 15,0-3 1-15,3-4-5 16,4-3 1-16</inkml:trace>
  <inkml:trace contextRef="#ctx0" brushRef="#br0" timeOffset="108087.9374">18814 14634 23 0,'17'-18'11'0,"15"-20"-14"0,-25 29 18 0,7-4-15 16,-3 4 0-16,-1-1 0 15,1 4 0 1,-4 6 0-16,-3 3 0 16,-1 3 0-16,-3 4 1 15,0 2 0-15,-3 1 0 16,-1-1 0-16,-3 1 0 15,3-7-1-15,-3 0 1 0,4-2 0 16,-1-4 0-16,1-7-2 16,-1-2 0-16,4-4-5 15,0 1 0-15</inkml:trace>
  <inkml:trace contextRef="#ctx0" brushRef="#br0" timeOffset="108471.5825">18874 14587 6 0,'-7'22'3'0,"-4"0"1"0,11-22-5 0,-4 13 2 16,1 6 0-16,-1 6 2 15,-3 6 1-15,0 4-3 16,0-1 1-16,0 4 2 16,0-7 1-16,-3-3 1 15,2 0 1-15,1-9-1 16,0-3 1-16,4-3-2 31,-1-4 1-31,4-3-2 0,0-3 1 16,4-3-2-16,6-6 1 15,1-3-2-15,3 2 0 0,4-2-1 16,-1 0 0-16,1 2 0 16,0 10 0-16,-1 1 0 15,1 5 0-15,-4 0-1 16,4 7 1-16,-4 6 0 15,-7 3 0-15,-4 0-2 16,-3 0 1-16,0 0-4 0,-3-9 1 16,-1 0-4-16,-3 3 0 15,0-7-6-15,-3-6 1 16</inkml:trace>
  <inkml:trace contextRef="#ctx0" brushRef="#br0" timeOffset="108720.8107">18828 15058 25 0,'-7'-13'12'0,"3"10"-3"16,1 6 16-16,-1 0-22 0,-3 4 1 0,0-1 1 16,3 0 1-16,1-3-7 15,-1 0 1-15,1 1 4 16,3-1 1-16,0-3-2 16,7-7 0-16,4 1-1 15,-1-3 0-15,4-1-2 16,4-2 1-1,0 2-1-15,-1 1 1 16,1 0-3-16,-1-1 0 16,8 1-10-16,7-1 0 0,-4-8-2 0,-7-11 1 31</inkml:trace>
  <inkml:trace contextRef="#ctx0" brushRef="#br0" timeOffset="110383.0457">21064 12938 19 0,'-14'0'9'0,"11"6"-8"0,3-6 9 16,0 0-10-16,0 0 1 15,0 0 1-15,0 0 0 16,7-3-3-16,0 0 1 16,0-3 1-16,0-1 1 15,-4 4-1-15,-3 3 0 16,0 0 0-16,0 3 1 15,0 7 0-15,-3-4 1 0,-1 3 0 16,-3 7 0-16,0 3 0 16,0 3 1-1,0-3-1-15,4 0 0 0,-1-1-2 16,1 1 1-16,-1-3-1 16,4 6 0-16,0-3-1 15,0-7 1-15,0 4-1 0,4-4 1 0,-1-5-1 16,4-4 0-16,0-3 0 31,0-6 1-31,4 2-1 16,-1-5 1-16,1 3-1 15,-4-1 1-15,0 4-1 16,-3 3 1-16,-4 7-1 16,0 2 1-16,-4 10-1 15,1 0 1-15,-1-4-1 0,1 4 0 16,-1-6 0-16,1-1 0 15,3-6 0-15,0 1 0 16,3-4-2-16,1 6 1 0,-1-6-4 16,1 1 1-16,-1 2-2 15,-3 0 1-15,-3 3-1 16,-1 10 1-16,-3 0 0 16,0 3 1-16,0 6 3 0,0-6 1 15,0-3 2-15,0 0 0 16,3-3 1-16,1-4 0 15,3-2 0-15,0-7 1 32,0-3-1-32,7-10 0 15,3-2-1-15,4-7 0 16,1-6-3-16,2 0 0 0,11-13-5 16,8-6 1-16,3-9-4 15,-1-4 0-15</inkml:trace>
  <inkml:trace contextRef="#ctx0" brushRef="#br0" timeOffset="110579.4609">21541 12778 27 0,'-11'3'13'0,"0"13"-10"0,8-7 23 0,-4 10-25 16,0 0 1-16,-4 6 0 15,-6 0 0-15,-5 13-3 31,-6 6 1-31,4 3 1 0,-1 3 0 0,4 0-5 16,3-9 0-16,11-13-6 31,0 0 1-31</inkml:trace>
  <inkml:trace contextRef="#ctx0" brushRef="#br0" timeOffset="110745.9164">21332 13088 29 0,'0'-3'14'0,"22"-31"-11"0,-12 28 21 0,4-4-24 16,4-2 1-16,0-4 0 16,-1 3 0-16,4 7-1 15,-3 0 0-15,0 0-2 16,-4 6 0-16,-4-7-7 16,1 14 0-16</inkml:trace>
  <inkml:trace contextRef="#ctx0" brushRef="#br0" timeOffset="111117.9895">21467 13267 24 0,'-18'28'12'0,"14"-15"-8"0,4-13 15 16,4-6-19-16,3-7 1 0,0-3-1 15,4-5 1-15,-1-8-1 16,4 1 1-16,0 3-2 16,0 6 0-16,1 7-2 31,-5 8 1-31,-3 14-2 15,0 12 1-15,-7 12 0 0,0 1 0 16,-3 6 3-16,-1-1 0 16,1-2 3-16,3-7 1 15,0 1 1-15,0-10 1 0,0-7-1 16,3-5 0-16,1-10-1 16,3-10 1-16,0-5-2 0,0-4 0 15,-4-3 0-15,1 3 1 31,-8 7-1-31,1 2 0 16,-4 1-1-16,-4 2 1 16,1 4-1-16,-1 0 0 0,4 3-2 15,0 0 1-15,3 0-5 16,4 3 0-16,8-3-10 16,6-3 1-16</inkml:trace>
  <inkml:trace contextRef="#ctx0" brushRef="#br0" timeOffset="112151.0578">22130 12627 9 0,'-14'13'4'0,"7"40"13"0,7-37-12 31,-4 3-3-31,-3 9 1 16,0 10 2-16,0 6 0 0,0 3-6 16,0 6 0-16,0 0 5 15,-4 7 1-15,4-13-2 16,0 3 1-16,0-12-1 15,0-13 1-15,0-6-2 16,3-4 1-16,4-15-2 0,0-12 1 16,7-10-2-16,0 0 1 15,4-3-1-15,3 3 0 0,0 3-1 16,4 10 1-16,0 9-1 16,3 9 1-16,-4 7 0 31,-3 6 1-31,-3 6 1 15,-4 0 0-15,-3-3 0 16,-4 0 1-16,-4-3 0 16,-3 0 0-16,-4 0 0 15,1-6 0-15,-1-4-1 0,1-2 1 16,-1-4-4-16,1-6 1 16,-1-9-6-16,4-1 1 0,3-9-7 15,8-6 1-15,6-9-3 16,5-4 1-16</inkml:trace>
  <inkml:trace contextRef="#ctx0" brushRef="#br0" timeOffset="112282.4045">22274 12998 26 0,'0'34'13'0,"-7"29"-17"16,7-48 24-16,0 1-20 15,-3 12 0-15,3 4-1 0,-4-4 1 16,4 0-7-1,-3-3 1-15</inkml:trace>
  <inkml:trace contextRef="#ctx0" brushRef="#br0" timeOffset="112466.4082">22296 12932 35 0,'-22'-13'17'0,"22"1"-23"16,0 12 31-16,4-4-25 15,3 4 0-15,7 0-5 16,0 0 0-16,-3 4 0 16,-1-1 1-16,4 3-5 15,4 0 1-15</inkml:trace>
  <inkml:trace contextRef="#ctx0" brushRef="#br0" timeOffset="112752.5611">22398 13292 31 0,'-14'19'15'0,"7"-13"-14"0,7-6 31 0,0 0-30 16,7-9 0-16,3-7 1 15,4-3 0-15,4-6-5 16,3 3 1-16,4-6 2 16,0 6 1-1,-4 0-2-15,-4 10 0 0,1-1 0 16,-4 4 0-16,0 6 0 15,-3 6 0-15,-4 3 0 16,0 10 1-16,-3 3 0 0,-4-1 0 16,0 4 0-16,0-3 0 15,0 0-3-15,0-3 0 16,0-7-5-16,0-3 1 0,0-6-6 16,7-6 1-16</inkml:trace>
  <inkml:trace contextRef="#ctx0" brushRef="#br0" timeOffset="113063.91">22733 13029 21 0,'7'-35'10'0,"-7"45"-3"15,0-7 11 1,-11 35-11-16,1-4 1 16,-1 7 1-16,1 0 1 15,-1-7-14-15,4-9 1 0,4-3 8 16,3-6 0-16,3-4-4 15,4-2 1-15,0-10 0 16,4-7 0-16,-1-8-1 16,4-7 0-16,1-3-1 15,-1 0 0-15,0 3-2 16,0-3 1-16,-4 6-2 0,1 0 1 16,0 6-1-16,-1 7 0 15,-3 3 1-15,-7 6 0 31,0 7-2-31,4-4 0 0,-4 0-4 16,3 7 1-16,8-10-3 16,0-3 0-16</inkml:trace>
  <inkml:trace contextRef="#ctx0" brushRef="#br0" timeOffset="113319.6584">22955 13079 35 0,'-14'25'17'0,"-7"25"-18"16,10-37 33-16,4 3-29 15,0 5 1-15,-3-8 3 0,3 3 0 0,0-4-8 16,3-2 0-16,4-7 6 31,7-6 0-31,0-7-2 0,4-5 0 16,3-1-2-1,0-9 1-15,4 0-6 0,3-4 1 16,0-2-6-16,-3 3 0 16,3 0-6-16,7 3 0 0</inkml:trace>
  <inkml:trace contextRef="#ctx0" brushRef="#br0" timeOffset="113493.3121">23089 13057 41 0,'-31'35'20'0,"27"15"-22"15,4-38 34-15,4-5-32 16,-1 5 0-16,4-2 1 16,4-7 0-16,-1-3-3 0,1 0 1 15,3-3-4 1,0-10 0-16,0 0-6 0,4-2 0 16</inkml:trace>
  <inkml:trace contextRef="#ctx0" brushRef="#br0" timeOffset="113666.5964">23287 13114 46 0,'-14'21'23'0,"-7"39"-20"0,14-41 42 0,-8 6-42 15,-2 3 0-15,-4 10 2 16,-8 6 1-16,-9-4-7 16,-15 11 0-16,-7 2 3 15,0 0 1-15,-4-3-10 16,8-6 0-16,10-6-10 15,4-16 0-15</inkml:trace>
  <inkml:trace contextRef="#ctx0" brushRef="#br0" timeOffset="137829.1072">16672 11132 22 0,'-7'-10'11'0,"-3"13"-4"0,6 1 12 0,-3 8-15 15,-4 10 0-15,-3 3 2 31,-3 16 1-31,-1 3-9 16,-7 6 1-16,4-3 5 0,0-3 1 16,7-3-3-16,3-10 0 15,4-6-1-15,7-9 0 0,4-7-1 16,3-3 1-16,3-6-1 16,1-3 1-16,3-3-1 15,0-3 1-15,0 6-1 0,-3-1 1 16,-4 4-1-16,0 4 0 31,-3 2 1-31,-4 9 1 16,0 4 0-16,-4 0 0 15,1-3 1-15,-1-4 0 0,4 1-1 16,0-4 0-16,4-2-1 16,3-4 1-16,3-3-2 0,1-3 1 15,-1-4 0-15,4 1 0 0,-3 0-2 16,0 6 0-16,-4 3-3 31,-4 3 0-31,-3 4 0 16,-7 5 1-16,-3 7-1 15,-5 6 0-15,1 4 1 0,0-7 1 16,0-3 3-16,4 3 0 16,-1 3 0-16,4-6 1 0,3 0 0 15,1-9 0-15,3-4 0 16,0-9 1-16,7-9-1 15,0-1 0-15,4 1-8 16,6-7 1-16,4-9-8 16,8-6 0-16</inkml:trace>
  <inkml:trace contextRef="#ctx0" brushRef="#br0" timeOffset="138040.4451">17117 11144 31 0,'-35'3'15'0,"24"16"-5"16,4-9 17-16,-4 2-27 15,-10 7 1-15,-4 3-1 16,-6 9 1-16,-5 13-1 16,-6 9 0-16,7-5-2 15,7 2 0-15,3-10-7 16,4-8 0-16,7-7-2 0,3-3 1 15</inkml:trace>
  <inkml:trace contextRef="#ctx0" brushRef="#br0" timeOffset="138197.9301">16760 11499 38 0,'-3'-19'19'0,"14"0"-23"0,-4 10 39 16,7-1-34-16,3-2 0 0,5-1 0 15,-1 1 0-15,0 2-1 16,4-2 0-16,-4-1-2 15,7 7 0-15,-3 6-6 16,-8 9 1-16,-6 4-4 16,-8 6 0-16</inkml:trace>
  <inkml:trace contextRef="#ctx0" brushRef="#br0" timeOffset="138333.5459">16898 11637 29 0,'-25'25'14'0,"15"-22"-9"15,10-3 24-15,0 0-28 16,7-6 0-16,7-10 0 0,4 0 0 15,-1-9-2-15,11 0 1 16,-3 3-4-16,-4 3 0 16,-3 0-6-16,0 10 0 15</inkml:trace>
  <inkml:trace contextRef="#ctx0" brushRef="#br0" timeOffset="138531.7696">17032 11677 25 0,'-28'41'12'0,"10"12"0"16,15-40 15-16,-1-1-24 15,4 1 1-15,0-4 2 16,4-2 0-16,-4-4-7 16,3-3 1-16,1 3 5 15,3-3 1-15,0-3-3 16,0-3 1-16,0-4-2 16,0-2 1-16,0-1-2 0,0-3 1 0,0-2-8 15,0-1 0-15,0 0-9 16,7-3 1-16</inkml:trace>
  <inkml:trace contextRef="#ctx0" brushRef="#br0" timeOffset="138914.298">17448 11185 35 0,'-60'16'17'0,"11"21"-13"0,38-27 20 32,-3 9-23-32,-3 9 0 0,-1 6 0 15,0 4 0-15,1 0-3 16,-1-1 1-16,4-2-3 16,3-4 1-16,4-3-5 0,4-6 1 15,3-9-2-15,0-10 0 16,7-3 2-16,0-10 1 15,4-5 6-15,-1-1 0 0,4-6 6 32,0-3 0-32,0 0 3 15,8-3 0-15,6 0-2 16,0 2 1-16,0 4-4 16,1 1 0-16,2-5-4 15,-6 8 0-15,-4 2-6 16,-3 3 0-16,-8 4-4 0,1 3 0 15</inkml:trace>
  <inkml:trace contextRef="#ctx0" brushRef="#br0" timeOffset="139048.7553">17484 11223 24 0,'-14'9'12'0,"-1"0"-5"0,12-2 17 16,-1-1-24-16,1 7 1 0,-1 8 0 15,1 5 1-15,-1 8-6 16,-6-6 1-16,3 4-5 15,3-1 0-15</inkml:trace>
  <inkml:trace contextRef="#ctx0" brushRef="#br0" timeOffset="139365.5625">17251 11728 39 0,'-7'3'19'0,"10"-6"-20"0,1-4 34 0,3 1-32 15,3-7 0-15,5 4 0 16,2-4 1-16,4 1-3 16,4-4 0-16,0 4-2 0,-4-4 0 15,0 0-3-15,0 7 1 16,-7 0-1-16,0 2 1 16,-3 7 0-16,-7 3 1 15,-8 4 4-15,-3 2 1 16,-4 7 3-16,-10-4 1 0,-7 7-1 15,3 6 1-15,-3 3-1 16,0 1 1-16,-4-1-3 16,4 6 1-16,3-2-8 15,8-7 0-15,2-3-6 32,8-13 1-32</inkml:trace>
  <inkml:trace contextRef="#ctx0" brushRef="#br0" timeOffset="139532.4251">17339 11724 56 0,'11'7'28'0,"10"15"-37"15,-14-16 54-15,3 3-45 16,5 4 1-16,-1-4 0 16,10 1 0-16,1-1-4 15,0-3 0-15,-1 1-6 0,1-4 1 16,0-3-7-16,3-3 0 15</inkml:trace>
  <inkml:trace contextRef="#ctx0" brushRef="#br0" timeOffset="139730.5318">17896 11204 44 0,'-60'19'22'0,"60"3"-27"15,0-16 37-15,4 0-32 16,0 0 1-16,3 4-2 16,0-1 0-16,14 1-4 15,0-4 0-15,0-3-7 16,11-3 1-16</inkml:trace>
  <inkml:trace contextRef="#ctx0" brushRef="#br0" timeOffset="140048.5282">18133 11235 37 0,'-32'16'18'0,"-10"18"-23"15,28-21 29-15,-4 9-24 16,-10 0 0-16,-1 9 0 16,1 1 1-16,-3 2-2 0,2 4 1 15,5-7 1-15,2 0 1 16,1-6 1-1,7-6 1-15,4-3 1 16,3-4 1-16,7 1 0 0,7-10 1 16,3-6-1-16,4-13 0 15,7 1-2-15,11-7 1 16,3-3-2-16,4-7 0 0,-3 4-5 16,-1 0 1-16,-3 3-7 15,-4 3 0-15,-7 6-9 16,-3 0 1-16,-1 13-2 31,-10 3 1-31</inkml:trace>
  <inkml:trace contextRef="#ctx0" brushRef="#br0" timeOffset="140498.8949">17840 11699 36 0,'-35'44'18'0,"3"16"-20"0,25-48 36 15,0 13-32-15,-4 7 1 0,1 2 2 16,-1 7 0-16,0-6-6 15,1 5 0-15,-1-15 4 16,4 4 1-16,4-14-2 16,-1-8 1-16,4-17-2 15,7-9 0 1,21-37 0 0,1-1 0-16,-1-2 0 15,11 9 0-15,-4 9-1 0,-3 10 1 16,-4 2 0-16,0 7 0 15,-10 7 0-15,-4 8 1 16,-7 11-1 0,-7 5 0-16,-4 10 0 15,-13 6 1-15,-1-3-2 16,-6 12 1-16,6 1-1 16,0-1 1-16,1 4-1 15,3-13 0-15,3 0 0 16,4-6 0-16,0-3 0 15,3-4 1-15,4-6-1 0,0-2 1 16,4-4-1-16,3-10 1 16,0-2-2-16,4-1 0 0,3-6-5 15,3-3 0-15,1 0-8 16,3 0 0-16,7 0-3 16,-3-6 1-16</inkml:trace>
  <inkml:trace contextRef="#ctx0" brushRef="#br0" timeOffset="140650.0438">18048 11756 37 0,'-10'15'18'0,"-5"1"-16"0,12-13 32 16,-1 3-33-16,-3 1 1 16,4 2 1-16,-1-3 1 15,1 1-6-15,3-1 1 16,3-3-2-16,4 0 1 16,0-6-6-16,4 0 1 15,3-6-6-15,4-7 0 16</inkml:trace>
  <inkml:trace contextRef="#ctx0" brushRef="#br0" timeOffset="140912.5456">18224 11521 35 0,'-3'0'17'0,"-1"-4"-12"0,4 8 29 16,0 8-30-16,-3 4 0 16,-1 6 2-16,1 3 1 15,-1 9-8-15,1 4 0 16,-1 3 5-16,1 12 1 15,-1 3-2-15,-3 7 1 16,0 3-1 0,0-10 1-16,0-5-1 0,0-7 1 0,0-10-1 31,0-6 0-31,0-9-1 16,0-6 1-16,0-7-2 0,3-3 0 15,1-9-9-15,3-13 0 16,3-16-11-16,-3-8 0 15</inkml:trace>
  <inkml:trace contextRef="#ctx0" brushRef="#br0" timeOffset="141700.8491">18637 11210 28 0,'-24'13'14'0,"17"15"-7"0,3-22 15 15,0 7-19 1,1 9 0-16,3 12 2 16,-4-6 0-16,4 1-6 15,4-4 0-15,3-3 4 0,4-4 1 16,-1-5-1-16,8-10 0 16,-1-9-1-16,1-13 0 15,0-6-2-15,3-6 0 0,0-4-2 16,-3-3 0-16,-1 7-2 15,-3 0 1-15,1 3-2 32,-5 6 1-32,-3 6 1 15,-3 6 0-15,-4 10 3 16,0 13 1-16,-4 6 0 0,1 18 1 16,-4 10 0-16,-4 16 1 15,0 3 0-15,-3 0 0 16,4 3-2-16,-1-3 1 0,-3-4-4 15,0-2 1-15,3-7-6 16,1-2 0-16,6-8-5 16,-3-8 0-16</inkml:trace>
  <inkml:trace contextRef="#ctx0" brushRef="#br0" timeOffset="141967.6946">18535 11728 33 0,'3'-13'16'0,"29"4"-18"0,-21 5 28 16,3 1-25-16,4 0 0 16,3-3 1-16,-4 0 1 15,1 2-4 1,-4 1 1-16,0 0 2 16,-7 3 0-16,0 6 0 15,-7 4 0-15,-3 6-1 16,-4 2 0-16,-7 1 0 0,-4 3 1 15,0-6-1-15,-3-4 0 16,4 1-1-16,-1-4 1 16,7-2-7-16,4-4 0 15,7-6-6-15,4-10 0 0</inkml:trace>
  <inkml:trace contextRef="#ctx0" brushRef="#br0" timeOffset="142164.6764">18919 11389 44 0,'22'3'22'0,"13"-19"-25"0,-17 10 38 0,3-3-34 15,7-4 1-15,4 4 0 16,-1-4 1-16,1-6-6 16,-4 4 0-16,-6 2-2 15,-5 4 1-15,-3-1-9 16,-3 4 0-16,-11 6 0 15,-7-3 0-15</inkml:trace>
  <inkml:trace contextRef="#ctx0" brushRef="#br0" timeOffset="142532.7015">18955 11386 38 0,'-32'47'19'0,"-3"15"-23"0,24-40 41 16,-3 7-36-16,-4 5 1 15,1 7 0-15,-1 0 0 16,0-4-3-16,4-8 0 15,7-8 2-15,0-2 0 16,7-3-3-16,4-7 1 16,6-9-2-16,8-9 1 15,3-4-1-15,7-5 1 16,1-1 0-16,9 0 0 16,8 0 2-16,-7 3 0 15,0 4 3-15,-7 6 0 16,-8 6 1-16,-2 0 1 0,-8 9 1 15,-4 4 0-15,-3 5-1 16,-7 8 0-16,-3-5-2 16,-8 8 1-16,-6 5-2 15,-12 7 0-15,5 3-2 16,-5 3 1-16,5-9-6 16,-1-4 0-16,7-6-8 15,1-12 1-15,6-13-4 0,1-12 0 31</inkml:trace>
  <inkml:trace contextRef="#ctx0" brushRef="#br0" timeOffset="142686.8289">18965 11809 44 0,'0'6'22'0,"14"13"-21"0,-7-16 40 0,-3 0-39 0,3 7 1 0,7 5 0 16,-3 1 0-16,3-6-4 15,4-1 0-15,-1 0-4 16,4-9 1-16,4-3-11 31,7-3 0-31,0-10 0 16,-1-6 1-16</inkml:trace>
  <inkml:trace contextRef="#ctx0" brushRef="#br0" timeOffset="142883.9783">19403 11367 48 0,'-18'-3'24'0,"43"12"-27"16,-15-6 51-1,8-3-47-15,-4 3 0 0,4-3 0 16,6-3 0-16,5-3-1 16,2 0 0-16,1-7 1 15,0-2 0-15,7-1-4 16,-4-6 0-16,-7 3-7 16,0 0 1-16,-3-3-7 15,3-3 1-15</inkml:trace>
  <inkml:trace contextRef="#ctx0" brushRef="#br0" timeOffset="143065.3743">19794 11053 39 0,'-35'57'19'0,"14"12"-17"16,14-44 32-16,-4 19-32 16,-3 15 1-16,-7 20 0 0,-7 2 0 15,0 1-4-15,3 9 0 0,7 0 0 31,4 0 1-31,4 3-7 16,2-13 1-16,1-12-8 16,7-12 1-16</inkml:trace>
  <inkml:trace contextRef="#ctx0" brushRef="#br0" timeOffset="143419.7603">19614 11514 48 0,'-10'16'24'0,"-32"6"-28"15,31-10 44-15,0 4-40 16,-3 0 1-16,-3 6 0 16,-5 0 0-16,5 0-2 0,3 0 1 31,3-4-3-31,8-2 1 31,3-6-1-31,7-7 0 16,3-6 0-16,4-7 0 15,15-6 1-15,6-2 1 0,0-7 4 16,7-4 0-16,-6 1 0 16,-1 3 1-16,-3 3 0 15,-4 3 0-15,-3 4-5 16,-8-1 0-16,-3 6-7 15,-3 14 0-15,-4 2-6 0,-3 6 0 16</inkml:trace>
  <inkml:trace contextRef="#ctx0" brushRef="#br0" timeOffset="143594.9707">19526 11793 39 0,'-39'25'19'0,"18"-6"-9"16,21-16 31-16,0-3-37 15,4-3 1-15,3 3 1 16,7-6 1-16,11-3-9 15,6-1 0-15,5-2 3 32,3-1 1-32,-1 1-13 15,1 2 0-15,0 4-6 16,0 0 1-16</inkml:trace>
  <inkml:trace contextRef="#ctx0" brushRef="#br0" timeOffset="144201.6401">20045 11357 45 0,'3'4'22'0,"15"-11"-25"16,-7 1 37-16,13-3-32 16,5-4 0-1,2-3 0-15,1 1 1 16,0-1-7-16,-4 0 0 15,-3 7-2-15,-8 0 1 16,-3 5-3-16,-7 8 0 16,-10 2-1-16,-8 6 1 0,-3 13 5 15,-3 10 0-15,-8 3 6 16,-3 6 1-16,-1-1 3 16,5-2 1-16,3-6 0 15,7-10 1-15,3-3-2 16,4-7 0-16,14-2-3 15,7-13 0-15,7-13-7 16,4-5 1-16,0-11-6 16,6-5 1-16,1-4-7 0,0-3 0 0</inkml:trace>
  <inkml:trace contextRef="#ctx0" brushRef="#br0" timeOffset="144486.2377">20468 11179 28 0,'-17'6'14'0,"-8"25"-3"16,21-21 19-16,-3-1-27 15,0 4 1-15,4-4 2 16,-1 4 0-16,1-7-8 16,3 0 1-16,3 0 4 15,4-2 1-15,0-8-2 16,4 1 0-16,6 0-1 16,1 3 0-1,0-3-1-15,-1 3 1 0,1 0-1 16,0 0 0-16,-4 3 0 15,-4 3 0-15,-3 7 0 16,-7 6 1-16,-3 6-4 16,-8 0 1-16,1 3-4 0,-4-3 1 15,-1-3-6-15,1-3 0 16,4 0-4-16,3-10 1 16</inkml:trace>
  <inkml:trace contextRef="#ctx0" brushRef="#br0" timeOffset="144653.0572">20479 11370 37 0,'-4'-6'18'0,"1"18"-21"15,3-5 35-15,-7 5-32 16,0 4 1-16,-4 6 0 16,-7 6 1-16,4 0-3 15,-3 4 1-15,-1-4-4 16,0-3 1-16,4-3-8 15,4-7 0-15</inkml:trace>
  <inkml:trace contextRef="#ctx0" brushRef="#br0" timeOffset="144814.1221">20401 11599 24 0,'7'-16'12'0,"11"-6"-2"16,-11 16 13-16,7 0-22 16,0-4 0-16,0 4 0 15,0 0 1-15,0 0-5 16,1-1 0-16,-5 7-4 15,1 0 0-15,-4 0-2 16,-7 7 0 0</inkml:trace>
  <inkml:trace contextRef="#ctx0" brushRef="#br0" timeOffset="145269.137">20281 11803 31 0,'-14'12'15'0,"-11"13"-16"16,22-15 30-16,-4 9-28 16,0-1 1-16,-4 1 1 15,4 3 1-15,-3-3-5 16,2-6 1-16,5-4 2 31,3 0 1-31,3-9-1 16,5-6 0-16,2-6-1 15,8-10 1-15,3 0-1 16,4-3 1-16,-1-1 0 0,-3 1 0 16,1 0-1-16,-5 3 1 15,1 4 0-15,-4 2 0 16,-3 6 0-16,-4 7 0 0,-4 10 0 16,-6 2 0-16,-1 7 0 15,-3-4 1-15,0 7 0 16,0 6 0-16,-4 3 0 15,1-3 0-15,-1 7 0 16,4-13 1-16,0-4-2 16,11 1 1-16,-1-3-1 15,1-1 0-15,3-6-1 0,3-3 0 16,4-3-6-16,4-9 0 31,3 0-11-31,15-1 1 0,-8 1-4 16,3-13 0-16</inkml:trace>
  <inkml:trace contextRef="#ctx0" brushRef="#br0" timeOffset="146137.3694">20983 11285 30 0,'-3'13'15'0,"10"-4"-11"0,-4-9 21 15,4 3-22-15,0-3 1 16,4 4 1-16,0 2 1 16,-1-3-7-16,1 3 1 15,-1-3 4-15,-3 7 0 16,-3 5-1-16,-8 7 1 0,-3 10-2 15,-3 2 1-15,-1 1-1 16,-3-1 0-16,3-6-1 0,1-6 1 16,3-3-1-16,0-6 0 15,3-1 0-15,1 1 0 16,3-4 0-16,0 4 1 31,0 3-1-31,0 2 1 0,0 7-1 16,0 4 1-16,0-4-1 15,0 6 1-15,0 0-1 16,0 7 0-16,0-10 0 16,0 4 0-16,0-7 0 15,0 0 0-15,0-6-3 16,7-4 1-16,0-8-6 0,0-14 0 16,3-5-6-16,8-10 0 15,3-6-5-15,-3-10 0 16</inkml:trace>
  <inkml:trace contextRef="#ctx0" brushRef="#br0" timeOffset="146415.6179">21294 11298 42 0,'3'-10'21'0,"32"4"-24"16,-20 3 38-16,-1-3-33 16,7 3 1-16,-3 3 1 15,-1 0 1-15,1 12-6 16,-1 7 0-16,-2 9 4 15,-5 7 1 1,-3 9-2-16,-3 6 0 16,-1 13-1-1,1-10 0-15,-1-6 0 16,1-9 0-16,3-10-1 16,-4-6 1-16,4-10-4 15,0-5 0-15,1-7-6 16,-1-7 1-16,-4-5-8 15,1-4 1-15</inkml:trace>
  <inkml:trace contextRef="#ctx0" brushRef="#br0" timeOffset="146611.886">21519 11392 42 0,'-10'25'21'0,"6"16"-16"0,1-25 35 15,-1 5-37-15,-3 8 0 16,0 2 1-16,-7 4 1 15,-7 5-7-15,-7 1 1 16,-1-3 3-16,-2-4 1 16,-1 1-7-1,0-7 0-15,4-6-8 16,3-3 1-16,8-7-5 0,-1-21 1 16</inkml:trace>
  <inkml:trace contextRef="#ctx0" brushRef="#br0" timeOffset="146771.315">21248 11637 44 0,'3'-4'22'0,"40"20"-15"0,-29-10 40 0,7 7-44 16,4 3 0-16,-1 2 1 15,-2 1 0-15,-1 0-6 16,-4-3 1-16,4-4 3 16,-3-2 1-1,0-1-11-15,-1-3 1 0,1-3-10 16,3-3 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19:29.2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27016 11702 24 0,'-11'-9'12'0,"4"-4"-2"16,7 13 12-16,0 0-19 16,0 0 1-16,0 0 3 15,4 4 1-15,3-1-8 0,3 3 1 16,4 0 6-16,11 1 0 15,7-1-1-15,21 0 1 16,17-6-1-16,15-6 0 0,17-4-2 16,39-2 0-16,8-10-1 15,34-3 1-15,29-10-1 32,28-2 0-32,28-4-2 15,21 3 1-15,28 1 0 16,1-7 0-16,3 6-1 15,-11 7 0-15,-3-4 0 0,-17 10 1 16,-15 3 0-16,-25 0 0 16,-20 7-1-16,-19-1 1 15,-24 3 0-15,-21 1 0 16,-21 2-12 0,-36 1 0-16,-24 6-10 15,-32 6 0-15</inkml:trace>
  <inkml:trace contextRef="#ctx0" brushRef="#br0" timeOffset="5130.4805">24567 11668 22 0,'-14'0'11'0,"11"3"-4"0,3-3 11 0,7-3-13 16,7 0 0-16,0 3 3 15,7-3 0-15,4 3-10 16,3 0 0-16,-3-3 7 0,-4 3 0 31,4-4-3-31,-4-2 1 16,4 0-1-16,-1-7 0 16,1-6-5-16,0 4 0 0,-8-1-6 15,-3-3 0-15,-3 4-3 0,-4-1 0 16</inkml:trace>
  <inkml:trace contextRef="#ctx0" brushRef="#br0" timeOffset="5711.0212">24832 11445 24 0,'-14'22'12'0,"-7"32"-8"16,17-39 18-16,-10 7-19 16,-4 3 1-16,-6 10 0 15,-8 2 1-15,0 1-7 0,-7 3 0 16,4 6 4-16,7-3 1 15,0-7-5-15,7-2 0 0,3-7-4 16,7-6 1-16,4-6-3 16,4-10 1-16,3-6-1 15,0 0 1-15,14-6 4 16,0-1 0-16,0 4 4 16,-3 3 1-16,-1 7 3 0,-3 2 1 15,0 7 1-15,-7 6 0 16,0 6-1-16,-3 0 0 15,-4 3-2-15,-4-6 1 16,1 1-2-16,3-4 1 16,0-7-2-16,3-2 0 31,0-4-1-31,1 1 0 0,6-10 0 16,12-7 0-16,2-12-1 15,1-9 1-15,7-13-1 16,3-9 1-16,4 0-1 15,-4 6 1-15,0 3 0 16,0 1 1-16,-3 8 0 0,0 7 0 16,-8 6 0-16,1 10 1 15,-4 3-1-15,0 9 1 16,-3 3-1-16,-4-3 0 0,-4 26-1 16,-3 5 1-16,-3 7 0 15,-4 3 0-15,0 0-1 16,-4-1 0-16,0-2-3 31,1-6 1-31,3-7-6 16,0-3 0-16,0-6-9 0,0 0 1 15,3-13-1-15,-6-3 0 16</inkml:trace>
  <inkml:trace contextRef="#ctx0" brushRef="#br0" timeOffset="6012.3267">24709 12032 25 0,'7'-7'12'0,"17"-11"-11"15,-17 11 22-15,4-2-21 16,0 3 0-16,-1 3 0 16,1-1 1-16,-1 4-4 15,1 0 0-15,-4 4 3 16,-4 5 0-16,-3 0-1 0,-3 4 1 16,-4 6 0-16,0-1 0 15,-4 8 2-15,-3-1 0 16,0-3 1-1,3-7 1-15,1 1-1 16,3-3 0-16,3-7-1 16,11 0 1-16,0-3-3 15,4-6 1-15,3-13-2 16,4-2 1-16,3-4-5 0,4-10 0 16,3-2-7-16,4 2 1 15,-1 7-7-15,19-3 1 16</inkml:trace>
  <inkml:trace contextRef="#ctx0" brushRef="#br0" timeOffset="6223.8474">25090 11894 52 0,'-25'-7'26'0,"18"11"-29"16,7-4 48-16,14 0-43 0,4 0 1 31,3-7 0-31,7 1 1 15,0-3-6-15,4 2 1 16,0-2 3-16,-1 0 0 16,5-4-7-16,2 0 0 15,5 1-10-15,-1-1 0 16,18 4-2-16,-14 0 1 16</inkml:trace>
  <inkml:trace contextRef="#ctx0" brushRef="#br0" timeOffset="6763.8197">25813 11470 40 0,'-32'-18'20'0,"36"33"-23"16,-4-8 38-16,0 5-34 15,-4 7 1-15,-3 0 1 16,-7 6 1-16,-4 3-5 15,1 3 0-15,-5 7 2 16,1-4 1-16,0-2-4 16,7-7 1-16,0 3-7 15,7-6 1-15,0-3-6 0,3-3 1 16,4-7-1-16,0-6 0 16,0-3 4-1,60 22 9-15,-113-69 3 16,64 22 0-16,-1 3 5 15,5 3 1-15,-1 4 0 16,0-1 1-16,0 6-7 16,0 1 0-16,-3 3-2 15,-1-1 0-15,-6 4-3 0,-4 3 1 16,-7 7-1-16,-4 2 0 16,-7 7 0-16,-6 3 0 15,3 2 2-15,-4 8 0 16,4 5 3-16,-1 1 1 0,1-1 1 31,4 1 0-31,6-7 0 16,4-6 1-16,4-3-2 15,3-7 0-15,3-6-2 16,4-6 1-16,7-6-6 16,14-9 0-16,1-4-9 15,2-6 1-15,8-10-3 0,0 1 1 16</inkml:trace>
  <inkml:trace contextRef="#ctx0" brushRef="#br0" timeOffset="7065.2081">25964 11659 30 0,'-7'-7'15'0,"14"7"-11"0,1-6 27 0,-1 0-30 16,3-4 1-16,1-2-1 16,3-7 1-16,-4 6-3 0,1-2 0 31,-4 2 2-31,-3-3 0 15,-4 13-2-15,-7 3 0 16,-4 10 0-16,-3 5 0 16,-4 4 0-16,-3 0 0 0,3 6 2 15,-3-3 0-15,7 0 2 16,4-3 1-16,2-3 0 16,5-4 1-16,3-2 0 15,3-7 1-15,8-3-3 16,3-3 0-16,0-4-2 15,7-2 0-15,1-1-8 16,-5 1 1-16,4 3-9 0,-3 3 1 16</inkml:trace>
  <inkml:trace contextRef="#ctx0" brushRef="#br0" timeOffset="7276.0739">25767 12003 48 0,'3'4'24'0,"1"-14"-25"16,3 4 38-16,11 3-37 31,-4-10 1-31,3 1-1 16,1-1 1-16,0 1-2 15,3-4 0-15,-4-3-5 16,1 10 0-16,-4 9-8 0,0 9 1 0</inkml:trace>
  <inkml:trace contextRef="#ctx0" brushRef="#br0" timeOffset="7482.2691">25640 12239 41 0,'-88'28'20'0,"49"0"-10"0,32-22 31 16,3 1-37-16,1-4 1 31,3 0 3-31,7-3 0 0,7-6-10 15,14-4 1-15,11-5 6 16,10-1 0-16,1-6-3 16,3-3 1-16,0-7-8 15,3 1 1-15,0 0-10 16,15 3 1-16,7 2-6 16,-11 4 1-16</inkml:trace>
  <inkml:trace contextRef="#ctx0" brushRef="#br0" timeOffset="7980.4353">26377 11793 34 0,'-28'7'17'0,"35"8"-13"16,-3-2 24-16,-8 9-27 0,1 6 0 16,-5 16 0-1,-6 3 1-15,-3 3-3 0,-1-6 1 16,-7 0 0-16,1-3 1 16,3-4-1-16,3-2 1 15,4-10-1-15,0-9 0 16,7-7-1-16,0-12 0 15,10-7 0-15,11-8 0 16,4-20 0-16,7-12 0 16,3-3 0-16,7-7 0 15,-3 13 2-15,-4 6 0 0,0 7 2 16,0 9 0-16,-3 9 1 16,-4 6 0-16,-3 17 0 15,-7 2 1-15,-8 13-1 16,-6 9 0-16,-5-2-2 31,-2 5 1-31,-11 4-2 16,0-4 1-16,-1-5-6 0,1-4 1 15,7-3-7-15,4-7 0 16,6-2-5-16,8-10 0 16</inkml:trace>
  <inkml:trace contextRef="#ctx0" brushRef="#br0" timeOffset="8365.4065">26684 11919 40 0,'-25'12'20'0,"-13"10"-20"16,27-9 34-16,-7 6-29 16,-3 6 1-16,0-3 1 15,3 3 1 1,4-6-11-16,4 3 1 15,6-10 6-15,4-3 1 0,7-5-4 16,4-4 1-16,3-7-1 16,4-2 0-16,-1-7-1 15,1-3 1-15,0 1-1 16,-1-1 1-16,1 3-1 16,-4 4 0-16,0 2-1 15,-3 10 1-15,-4 3 0 16,-7 7 0-16,0 2 0 15,-4 4 0-15,1 3 0 0,-1 0 1 0,1-4-1 16,-1 1 1-16,4-4-4 16,0-2 0-16,0-4-6 15,0-3 0-15,0-3-6 16,11 0 0-16,3-12-1 31,3-4 0-31</inkml:trace>
  <inkml:trace contextRef="#ctx0" brushRef="#br0" timeOffset="8496.5322">26751 12003 42 0,'-3'-6'21'0,"3"28"-21"0,0-19 43 16,3 0-41-16,1 4 0 0,3-1 0 15,3 0 0-15,4-6-6 16,4 0 1-16,0-6-4 16,6 0 1-16,1-4-8 15,0-2 0-15</inkml:trace>
  <inkml:trace contextRef="#ctx0" brushRef="#br0" timeOffset="8682.085">26980 11991 44 0,'-14'41'22'0,"-53"21"-18"0,50-43 37 16,-8 3-40-16,-14 6 0 0,4 7 0 16,-4 3 1-16,7-7-3 31,4-3 0-31,3-6-3 0,8-6 1 0,6-4-7 31,8-5 0-31,10-7-4 16,0-13 0-16</inkml:trace>
  <inkml:trace contextRef="#ctx0" brushRef="#br0" timeOffset="8900.0021">27252 11376 55 0,'7'16'27'0,"-28"59"-32"0,14-50 53 0,-4 10-47 16,-6 9 1-16,-12 12 0 15,-2 7 0-15,-1 9-3 16,0 3 1 0,0 4 1-16,1-10 0 15,-1-7-4-15,7-5 0 16,4-10-7-16,11-13 1 0,13-5-8 15,11-14 1-15</inkml:trace>
  <inkml:trace contextRef="#ctx0" brushRef="#br0" timeOffset="9199.0017">27213 11894 43 0,'-21'59'21'0,"-4"17"-18"0,22-55 34 16,-4 8-36-16,3-4 1 15,4 0 1-15,4-9 0 16,3-4-4-16,3-2 1 16,1-7 2-16,7-6 1 0,3-10-1 15,0-6 0-15,0 0 0 16,-7-9 0-16,-3 0 0 31,-4-3 0-31,-11 2-1 16,-3 4 1-16,-3 10-2 0,-1 5 1 15,-3 7-2-15,4 9 0 16,-1 1-6-16,4-4 0 16,3 6-7-16,4-3 0 0,0 1-3 15,7-7 1-15</inkml:trace>
  <inkml:trace contextRef="#ctx0" brushRef="#br0" timeOffset="9599.2206">27541 11953 43 0,'-7'10'21'0,"0"9"-20"0,-3-13 42 16,-4 6-39-16,-4 7 1 15,-3 0 2-15,-4 3 0 0,11 0-8 16,0 3 0-16,0-9 6 16,7-1 0-16,3 1-2 31,4-3 0-31,4-4-1 15,3-3 0-15,3 0-2 16,8-12 1-16,3-3-1 16,0-7 1-16,-3 0-1 0,0-6 1 15,-4 4-1-15,0-1 0 16,-4 6 0-16,-3 7 1 16,0 3-1-16,-7 6 0 0,0 3 0 15,-3 7 0-15,-1 3 0 16,1-4 0-16,-1 1 0 15,1-1 0-15,-1 1-3 16,1-4 0-16,3-3-6 16,0 1 0-16,7-7-7 15,3-7 0 1,5 4-3-16,2-9 0 16</inkml:trace>
  <inkml:trace contextRef="#ctx0" brushRef="#br0" timeOffset="9980.7152">27693 12041 44 0,'-25'28'22'0,"-10"38"-19"16,28-50 42-16,-4 3-42 15,4-1 1-15,0 8 1 16,0-8 0-16,4 1-7 16,3-3 1-16,0-7 5 0,7-6 0 15,3-6-2-15,8-6 0 16,0-7-1-16,3-9 1 15,4-13-1-15,13-9 1 0,1-22-2 16,3-3 0-16,4 0 0 16,0 3 0-16,-7 10 0 31,-7 5 0-31,-8 14 1 16,-6 11 1-16,-4 11 0 15,-3 2 0-15,-11 19 0 16,-4 6 1-16,-10 7 0 0,-7 12 1 15,-4 13-2-15,-17 12 1 16,7 10-2-16,3 6 0 16,7-9-2-16,1-4 1 0,9 1-9 15,5-7 0-15,6-6-11 16,11-7 1-16,11-12-3 16,0-6 1-16</inkml:trace>
  <inkml:trace contextRef="#ctx0" brushRef="#br0" timeOffset="10500.1519">28656 11621 40 0,'-14'0'20'0,"-4"0"-22"0,8 9 36 0,-15 1-33 0,-10 2 1 32,-7 7 0-32,-4 3 0 15,0 0-3-15,3 3 1 0,5-6-2 16,6 0 0-16,7-4-7 16,4-2 0-16,10-4-4 0,8-6 1 15</inkml:trace>
  <inkml:trace contextRef="#ctx0" brushRef="#br0" timeOffset="10667.9225">28282 11834 25 0,'4'6'12'0,"3"13"-3"0,-4-9 19 0,1 2-25 16,-4 7 1-16,0 6 0 15,0 3 1-15,-4 4-6 16,1 2 0-16,-4 1 3 16,0-1 1-16,-7-3-7 15,7-2 1-15,-1-4-9 31,5-6 1-15</inkml:trace>
  <inkml:trace contextRef="#ctx0" brushRef="#br0" timeOffset="10835.7588">28561 11865 48 0,'39'-31'24'0,"3"12"-26"16,-28 13 41-16,7-3-39 15,8-4 0-15,-1 1 1 16,4-1 0-16,-4 0-4 0,0 1 0 16,7 3-5-16,-10 2 0 15,0 4-6-15,-11 3 1 16</inkml:trace>
  <inkml:trace contextRef="#ctx0" brushRef="#br0" timeOffset="11351.8598">28642 11947 28 0,'-28'3'14'0,"28"-19"-9"0,3 13 19 15,1-6-23-15,3-7 0 16,4 7 0-16,6-1 1 16,4 4-3-16,0 0 1 15,1 3 1-15,-1 3 1 0,-4 0-1 16,-6 9 0-16,-7 7 0 15,-4-4 0-15,0 13 0 16,-7 1 1-16,-4-1 0 16,0-3 0-16,1 0 2 15,-1-7 0-15,1 1-1 16,3-7 0-16,3-2-1 0,4-7 1 31,4-7-2-31,-1-2 1 16,8-7-6-16,-1-9 0 15,4-6-5-15,0-7 1 16,1-6-5-16,-1-3 0 0,0 3-1 16,0 0 1-16,0 7 8 31,67 59 5-31,-151-63 5 16,77 32 0-16,-7 12 7 0,-4 12 1 15,-6 14 1-15,-5 11 1 16,-6 11-7-16,-3 11 1 15,-5 7-3-15,-2-3 0 16,-8 3-3-16,-7 0 0 16,0 3-3-1,-3-9 0-15,6-7-9 16,5-12 0-16,13-6-7 16,0-16 0-16</inkml:trace>
  <inkml:trace contextRef="#ctx0" brushRef="#br0" timeOffset="11518.6498">28483 12229 47 0,'-7'10'23'0,"25"12"-17"0,-8-16 37 0,5 3-42 15,2 4 1-15,1-1 0 16,3 1 0-16,4-4-8 16,3 1 1-16,4-4-5 15,6 0 0-15,1-6-6 16,14-3 1-16</inkml:trace>
  <inkml:trace contextRef="#ctx0" brushRef="#br0" timeOffset="11918.9448">29538 11477 45 0,'-21'6'22'0,"-32"38"-23"15,39-32 40-15,0 10-38 16,-7 0 0-16,-4 3 0 0,-3 7 0 16,-4-4-2-16,11 3 0 0,-7 1-4 15,10-4 1-15,-3 0-3 16,7-3 0-16,0 0-1 15,3-9 1-15,4-10 0 16,3-6 1-16,4 0 7 16,0-6 0-16,7-3 3 15,4-4 1-15,0 0 1 32,10 1 1-32,0-1-2 0,4 4 1 15,3 0-4-15,-3 2 1 16,3 1-6-16,4 3 1 15,-1 0-8-15,-6 3 0 0,0 3-2 16,-11 0 0-16</inkml:trace>
  <inkml:trace contextRef="#ctx0" brushRef="#br0" timeOffset="12119.0843">29178 12029 44 0,'-28'18'22'0,"28"-8"-23"16,0-10 44-16,7 0-41 15,4-3 0-15,3-10 1 0,7-3 0 16,7 1-4-16,4-7 0 16,0 3 0-16,-1-3 0 15,12 0-6 1,-1-3 0-16,-3 3-8 16,-4 0 1-16,-10-3-1 15,3 3 0-15</inkml:trace>
  <inkml:trace contextRef="#ctx0" brushRef="#br0" timeOffset="12247.6298">29450 11756 35 0,'-49'22'17'0,"-1"9"-21"0,36-25 36 0,0 10-32 15,-7 3 0-15,0 3-2 16,-1 6 0-16,5 3-3 16,-8-2 0-16,0 2-5 15,1-6 1-15</inkml:trace>
  <inkml:trace contextRef="#ctx0" brushRef="#br0" timeOffset="12669.5202">29203 12163 36 0,'3'4'18'0,"1"24"-19"16,-4-22 33-16,-4 7-31 15,1-4 1-15,-1 4 0 16,-3 2 1-16,4 1-3 15,-1-4 0-15,1-2 2 16,-1-1 0-16,4-3 0 16,0-6 1-16,7-3-2 15,0-6 1-15,4-4-1 16,7-2 1-16,3-1-1 0,0-3 0 16,-3 4-1-16,6-4 0 15,-6 3 1-15,-4 4 0 0,0 2 0 16,-7 7 1-16,-3 3 0 15,-4 0 1-15,-4 6 0 32,-3 4 0-32,-3-4 1 15,6 0 0-15,-3 4-1 16,0-1 1-16,0 4-1 16,3-4 0-16,1 0-1 0,-1 1 0 15,4-4-2-15,4 0 1 16,3-3-10-16,7 1 0 15,4-1-10-15,13 0 1 16,1-6-1-16,7-16 0 0</inkml:trace>
  <inkml:trace contextRef="#ctx0" brushRef="#br0" timeOffset="13171.7673">29824 11574 40 0,'-4'-13'20'0,"29"26"-22"15,-21-10 40-15,10 3-37 16,0 1 0-16,3-4 0 16,-2 0 1-1,20-6-4-15,4 0 0 16,-4-4-4-16,4 1 1 0,-8-3-7 15,5 2 1-15,-8-5-2 16,-7 2 1-16</inkml:trace>
  <inkml:trace contextRef="#ctx0" brushRef="#br0" timeOffset="13336.4882">30043 11436 35 0,'-50'25'17'0,"25"9"-22"0,15-21 36 0,-1 9-31 16,1 3 0-16,-4 0 0 15,-4 6 0-15,0 4-4 16,4-1 1-16,-3 1-4 16,-1-1 1-16,7 1-4 31,1-7 1-31</inkml:trace>
  <inkml:trace contextRef="#ctx0" brushRef="#br0" timeOffset="13903.7832">29789 11878 26 0,'14'-22'13'0,"10"3"-13"0,-17 13 24 16,4 0-23-16,3-1 0 0,0 1 0 16,0 0 1-16,-3-4-3 15,7 4 1-15,-4 3 0 16,-7 0 0-16,3 0-1 16,1 3 1-16,-11 3-1 15,0 3 1-15,0 0-1 0,-11 4 1 16,8 2 0-16,-4 1 0 15,0 6 0-15,0 0 1 16,0 3 0 0,0-4 0-16,-4 7 0 15,7 4 0-15,-3-1 0 16,0-3 0-16,0 0 0 16,0-6 0-16,4-3-1 15,-1-1 0-15,4-2 0 16,4-7 0-16,-1-3 0 15,4-6 0-15,0-3-1 0,0 0 1 16,0-7-1-16,-3-3 0 16,3 1 0-16,-3-1 1 31,-15 7 1-31,0 2 0 16,4 1 2-16,-7 6 0 0,-3 6 2 15,2 1 1-15,1 2 0 16,0 0 1-16,4 1-2 15,3 2 1-15,3-2-2 16,8-1 1-16,6 1-3 0,8-4 1 16,10-6-2-16,11 3 1 31,10-9 0-31,11-1 0 16,0-5-4-16,-7-1 1 15,4 1-7-15,-5-4 0 16,1 0-8-16,0-2 1 15,-17-4-2-15,20 3 0 0</inkml:trace>
  <inkml:trace contextRef="#ctx0" brushRef="#br0" timeOffset="14404.137">30286 11627 38 0,'11'-28'19'0,"34"-10"-28"15,-30 32 38-15,2 6-29 16,1 3 1-16,-4 7-1 31,7-1 1-31,-7 4-1 0,0-1 0 0,-3 7 0 16,-4-7 1-16,-4 1-1 16,-3 3 1-16,-3-4-1 31,-8 1 1-31,1-4 0 0,-4 1 0 15,0-4 0-15,-4 0 0 0,7-3 0 16,1-3 1-16,-1-6-2 16,4 0 1-16,-3-4-1 15,10 1 1-15,-4-7-2 16,4-3 0-16,0 1 0 16,0 2 0-16,0 0-1 0,0 7 1 15,-7 9 0-15,3 9 1 16,-6 10 1-16,-1 0 0 15,1 6 2-15,-4 6 1 16,-8 4 1-16,8 6 0 16,-3-4-1-16,6 7 1 15,4-3-2-15,7 0 1 16,0-10-2 0,11-6 0-16,-1-3-5 15,1-6 1-15,3-10-7 16,0-3 1-16,11-3-7 0,-1-3 0 15</inkml:trace>
  <inkml:trace contextRef="#ctx0" brushRef="#br0" timeOffset="14606.1685">30723 11624 36 0,'32'-16'18'0,"18"4"-23"16,-40 9 26-16,1-4-21 16,-4-2 0-1,3 3-4-15,8-7 1 16,-4 4-2-16,0-7 1 16,0-3-5-16,-3 0 1 15</inkml:trace>
  <inkml:trace contextRef="#ctx0" brushRef="#br0" timeOffset="14803.7346">30949 11376 37 0,'-14'50'18'0,"-11"29"-20"15,18-51 37-15,-3 3-34 16,-4 10 1-16,-4 16 0 0,-10 2 1 16,0 7-4-16,6 3 0 15,-6 0 1-15,7-9 1 0,3-7-6 16,-3-9 1-16,11-7-6 31,-1-2 0-31,11-10-2 16,-3-3 0-16</inkml:trace>
  <inkml:trace contextRef="#ctx0" brushRef="#br0" timeOffset="15287.6637">30819 11749 45 0,'-14'10'22'0,"-29"12"-25"0,33-16 47 0,-8 3-41 16,-3 1 0-16,3 2 3 15,-6 4 0-15,-1-3-7 16,4 2 0-16,10-2 4 16,8-4 1-16,3 1-2 0,3-4 0 15,15 0-2-15,-1-6 1 16,5-3-2-16,2-6 1 15,4-1-4-15,4-2 1 32,-7-1-6-32,0 1 0 0,3-1-7 0,4 1 1 0,-4-4-2 15,0 0 1-15,-7 4 2 47,78 34 14-47,-187-51 0 0,98 26 1 0,-10 3 8 31,-3 0 0-31,-4 0 4 0,7 3 0 0,-11 1-5 16,11-1 1-16,-7 3-3 31,4 0 1-31,-4 0-3 16,7 4 1-16,0-4-4 0,7 4 1 0,-4-4-3 16,4 0 0-16,0-3-5 15,-3 0 1-15,13 4-6 31,-13-4 0-31,6-3-4 16,-6 6 0-16</inkml:trace>
  <inkml:trace contextRef="#ctx0" brushRef="#br0" timeOffset="15489.2867">30861 11931 26 0,'-32'22'13'0,"-14"-3"-3"0,36-16 19 15,-1 0-25-15,-6 4 1 0,2 2 3 16,1 4 1-16,4-1-11 15,-1 4 0-15,11-7 7 16,0 1 1-16,7-1-3 16,4 0 0-16,6-2-3 0,-2-4 1 15,6-3-6-15,-4-3 1 16,5-4-8-16,6 4 0 16,0-6-3-16,-3-4 0 15</inkml:trace>
  <inkml:trace contextRef="#ctx0" brushRef="#br0" timeOffset="15738.4773">31351 11564 47 0,'-49'-3'23'0,"88"-3"-29"16,-29 6 46-16,1 3-40 15,0 0 0-15,6 4 0 0,-6 2 1 0,6-3-2 16,-6 1 1-16,0-4-2 16,-1 3 1-16,1 3-5 15,10 1 1-15,-7-7-8 16,0-3 1-16,7-3-1 16,0-10 0-16</inkml:trace>
  <inkml:trace contextRef="#ctx0" brushRef="#br0" timeOffset="15900.0164">31725 11561 31 0,'0'0'15'0,"-17"25"-11"0,-1-18 31 32,4 2-31-32,-11 0 1 0,1 7 2 15,-15 3 0-15,-7 3-9 16,-14 6 0-16,-14 4 5 16,-4-4 1-16,8 3-5 15,3-3 0-15,17-6-7 16,11 0 1-16,15-6-7 15,13-10 0-15</inkml:trace>
  <inkml:trace contextRef="#ctx0" brushRef="#br0" timeOffset="16090.6477">31397 11731 41 0,'4'6'20'0,"-4"19"-19"0,0-16 34 15,0 7-32-15,-11 9 1 0,1 10 1 31,-8 2 0-31,-7 13-7 16,-3-6 0-16,0 0 4 16,-4-3 1-16,4-6-7 0,0-4 0 15,6-6-6-15,12-3 0 16,10-6-5-16,7-7 1 16</inkml:trace>
  <inkml:trace contextRef="#ctx0" brushRef="#br0" timeOffset="16255.5732">31390 11997 48 0,'0'6'24'0,"7"1"-28"16,-3-4 46-1,-4 3-43-15,10 0 1 0,-3 4 0 16,-3-4 1-16,7 0-4 0,6 1 1 16,-6-4-6-16,10 0 1 15,-3 0-7-15,-8-3 1 16</inkml:trace>
  <inkml:trace contextRef="#ctx0" brushRef="#br0" timeOffset="16470.2715">31750 11944 50 0,'28'-10'25'0,"0"7"-31"16,-17 3 45-16,0 3-39 15,6-3 0-15,-3 0 0 0,4 0 0 0,-7 4-2 16,10-8 0-16,-4 4-4 16,-2-3 1-16,2 0-5 15,4-3 0-15,8 0-4 16,-8-4 1-16</inkml:trace>
  <inkml:trace contextRef="#ctx0" brushRef="#br0" timeOffset="16654.7918">32389 11680 33 0,'17'-9'16'0,"33"6"-22"0,-40 0 30 16,1 0-25-16,6 3 0 16,-6-3-2-1,10 3 1-15,-3-4 0 16,3 4 1-16,0 0-8 0,0-3 1 15</inkml:trace>
  <inkml:trace contextRef="#ctx0" brushRef="#br0" timeOffset="17120.8353">32586 11436 20 0,'-3'-3'10'0,"-4"3"-2"0,7 6 13 16,-11 3-17 0,4 10 1-16,-4 9 3 15,1 7 1-15,-4 3-11 16,-11 5 0-16,-7 8 8 15,4 2 0-15,-4 7-3 16,4-1 1-16,-7 7-4 16,-1 3 1-16,5-13-4 15,13-5 1-15,-3-8-5 16,10-2 1-16,1-6-5 16,3-7 1-16,3-9-2 15,8-7 1-15</inkml:trace>
  <inkml:trace contextRef="#ctx0" brushRef="#br0" timeOffset="17384.497">32498 11828 37 0,'-11'-3'18'0,"1"6"-17"16,10 3 36-16,-21 4-32 15,10 5 1 16,-21 20 3-31,-3-4 1 16,3-3-12-16,11-3 0 16,0-3 7-16,3-3 0 15,8-6-3-15,10-4 1 0,0-3-4 16,10-3 0-16,11-3-5 16,1-3 0-16,6-6-5 15,0-4 0-15,0-2-6 16,4-10 1-16</inkml:trace>
  <inkml:trace contextRef="#ctx0" brushRef="#br0" timeOffset="17590.1085">32703 11699 42 0,'-8'3'21'0,"5"10"-21"15,3-10 36-15,0 3-34 0,0 4 1 16,0-1-1-16,3 1 1 15,-3 2-5-15,11-2 1 16,-4-1-3-16,4-3 1 0,10 0-9 16,0-2 1-16,0-1-2 31,4-3 0-31</inkml:trace>
  <inkml:trace contextRef="#ctx0" brushRef="#br0" timeOffset="18672.9996">32854 11771 37 0,'-39'7'18'0,"-10"5"-17"16,35-9 35-16,-4 4-31 15,1-1 0-15,-5 0 2 16,1 0 1-16,4 4-10 16,3-1 1-16,-4-2 6 15,7-1 0-15,4 0-2 16,7 0 0-16,7 1-2 0,-3-7 1 15,13 0-2-15,-6-7 1 16,10 7-2 0,-3-6 1-16,3 0-3 15,7 0 0-15,0-1-3 16,-6 1 1-16,-1 0-2 16,-4-1 1-16,-6 1 0 0,-7 3 0 15,-4 3 2-15,-4 3 1 16,-7 3 2-16,-6 7 1 15,-4 0 0-15,3 5 1 16,-3 4-1-16,-7 3 0 16,6 10 0-16,-6-7 1 0,7 3-1 15,-7 1 0-15,7-1 0 16,7-3 1-16,-4-6-2 16,7-3 1-16,4-3-1 31,-3-4 1-31,10-2-2 0,-4-4 1 15,4-6-1-15,0 0 1 16,4-6 0-16,6-4 0 16,-3-5 0-16,4-1 1 0,7-3 0 15,-4 0 0-15,-4 4 0 16,8 2 0-16,-8 4 0 16,8-1 1-16,-7 4-1 15,-1 0 0-15,1 6 0 16,-4-3 1-16,-4 3-1 15,-3 0 1-15,0 3-1 16,-10 0 1-16,-1 6 0 0,1 1 1 16,-8-1 0-16,-3 1 1 15,0 2 1-15,0 4 0 0,3-4-1 16,0 1 1-16,4 3-1 31,4-4 0-31,-1 1-1 16,4-4 0-16,0-3-2 15,7 1 1-15,0-4-1 16,0 0 0-16,7 0 0 16,-7 0 0-16,7 7-1 15,-3-1 1-15,-4 4 0 0,0-1 0 16,7 4 0-16,-7-1 1 16,0 1-1-16,-7 0 0 15,7-1 0-15,-4 1 0 0,-3-3-1 16,7 2 0-16,-7 1-3 15,-4 0 1-15,1-1-4 16,-4-2 1-16,0-1-2 16,3-5 0-16,7-4 0 15,-3-9 1-15,4-4 2 0,6-5 0 16,8-4 3-16,-4-3 0 16,-3 3 2-16,10 3 0 31,-4 1 1-31,-6 2 0 15,3 7 0-15,-4-1 0 0,-3 7 1 16,0 0 0-16,0 0 1 16,0 4 0-16,0-1 1 15,0 0 1-15,-3 3-1 16,-4 0 1-16,-4-2-1 16,-6 2 0-16,6 0 0 0,-10 0 0 15,0 1-2-15,-1-4 0 16,-6 0-2-16,11 0 0 15,-5-3-5-15,19-3 0 0,-4-3-8 16,24-4 0-16</inkml:trace>
  <inkml:trace contextRef="#ctx0" brushRef="#br0" timeOffset="18971.755">32674 12207 38 0,'-7'-6'19'0,"-25"22"-15"16,22-13 30-1,-8 3-29-15,4 4 0 0,-3 2 4 16,-5 1 0-16,5 2-12 16,6 1 1-16,1-4 7 15,-1 4 0-15,4-3-3 16,-4-1 1-16,11 4-3 15,0-4 1-15,0 4-1 16,0-3 0-16,7-4-2 16,-3-3 0-16,3-2-5 0,4-1 1 15,-1-3-5-15,1-3 0 0,-1-1-5 16,1-2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20:33.28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20376 4804 58 0,'0'0'29'0,"25"3"-42"16,-14 0 30-16,3-6-30 16,7 3 0-16,0-3-9 15,0-7 0-15</inkml:trace>
  <inkml:trace contextRef="#ctx0" brushRef="#br0" timeOffset="325.3863">20578 4653 38 0,'-25'38'19'0,"-10"-1"-24"16,27-21 31-16,-2 3-26 16,-4 3 1-16,0 6-4 15,0 3 1-15,-1 1-2 16,-2-7 0-16,3 0-6 0,-4-3 1 15,0-3 1-15,-3 0 0 16,0-4 6-16,0-2 0 16,0-1 8-16,3-2 0 0,4-1 6 31,7-3 1-31,7-6 0 16,11-3 1-16,6-3-5 15,4-7 0-15,4 4-4 16,3-7 1-16,4 4-4 15,3-1 1-15,8 1-5 16,-8-1 0-16,0 7-6 0,4 9 0 16,-11 3-8-16,-14 7 0 15</inkml:trace>
  <inkml:trace contextRef="#ctx0" brushRef="#br0" timeOffset="478.1814">20412 5211 29 0,'-36'54'14'0,"22"-1"-3"0,11-50 16 0,3 3-25 15,0-6 0-15,0 0 1 16,3-6 0-16,4-6-4 0,4-7 1 16,0-10-1-16,3 4 0 31,0-3-7-31,0 0 0 16,4 0-4-16,-4 0 1 15</inkml:trace>
  <inkml:trace contextRef="#ctx0" brushRef="#br0" timeOffset="660.6859">20510 4744 47 0,'-17'25'23'0,"-8"63"-25"15,18-63 46-15,-3 13-43 16,-8 9 0-16,7 25 1 16,1 9 0-16,-1 1-2 15,1-10 0-15,3-9-3 0,3-4 1 16,4-9-7-16,4-12 0 15,6-10-6-15,4-12 1 0</inkml:trace>
  <inkml:trace contextRef="#ctx0" brushRef="#br0" timeOffset="838.6655">20814 4938 34 0,'-28'54'17'0,"-29"15"-18"0,40-47 26 15,-1 9-25-15,0 7 1 16,4-4-1-16,4-2 1 16,3-7-6-16,3-10 1 15,1-5-5-15,6-13 0 16</inkml:trace>
  <inkml:trace contextRef="#ctx0" brushRef="#br0" timeOffset="1108.4354">20962 4744 39 0,'-3'50'19'0,"-8"60"-19"0,7-85 33 16,1 13-29-16,-15 12 0 0,4 19 4 15,0 3 0-15,0 3-9 16,-4-9 0-16,1 0 8 31,-1-13 0-31,0-6-2 0,1-6 0 0,-1-10-1 16,4-9 0-16,-4-6-2 15,1-10 1-15,6-12-5 32,1-6 0-32,10-10-6 15,3-4 0-15,8-5-8 0,10 3 0 16,7 0-3-16,7-4 0 16</inkml:trace>
  <inkml:trace contextRef="#ctx0" brushRef="#br0" timeOffset="1324.7068">21477 4835 57 0,'-18'35'28'0,"15"-1"-42"0,6-25 57 15,5 4-43 1,-1-1 1-16,3-2 0 15,4-4 1-15,0-3-7 16,4-3 0-16,3-6-6 16,0 0 0-16,1-1-4 15,-5-5 1-15</inkml:trace>
  <inkml:trace contextRef="#ctx0" brushRef="#br0" timeOffset="1477.9796">21770 4779 39 0,'-53'22'19'0,"21"21"-18"0,22-24 35 15,-8 3-35-15,-3 0 0 16,0 0 1-16,0 0 1 0,3-3-7 16,4-3 0-16,0-4-5 15,3-3 0-15,4-2-3 32,3-4 0-32</inkml:trace>
  <inkml:trace contextRef="#ctx0" brushRef="#br0" timeOffset="1661.4009">21569 4722 40 0,'-4'28'20'0,"1"54"-22"0,-1-54 38 15,1 7-36-15,-4 8 1 16,0 5 0-16,-4 17 0 16,4 4-3-16,0-3 1 15,0-6-3-15,0-1 0 0,0-5-6 16,0-14 0-16,3-5-2 0,1-10 0 15</inkml:trace>
  <inkml:trace contextRef="#ctx0" brushRef="#br0" timeOffset="1958.4375">21474 5208 31 0,'0'-47'15'0,"7"31"-13"0,0 10 29 0,0-3-30 15,3-1 1-15,1 1-1 16,-1 3 1-16,-2-1-2 15,-1 7 0-15,-7 4 3 16,-4 2 0-16,-3 10 1 16,-4 15 0-16,1 6 1 15,-8 7 1-15,1-6-1 0,2 3 0 16,5 0-1-16,-1-7 1 16,8-6-3-16,6-6 1 15,8-9-2-15,-1-10 1 0,1-3-1 16,3-10 1-16,0-8-4 15,4-7 0-15,-4-7-6 16,0-12 1-16,-3 4-9 16,-4-4 1-16,0-3-3 15,-7-16 0-15</inkml:trace>
  <inkml:trace contextRef="#ctx0" brushRef="#br0" timeOffset="2174.4974">21435 4794 34 0,'-39'32'17'0,"7"21"-11"0,25-37 31 15,0 2-32-15,-3 11 1 16,2 8 2-16,1 10 1 31,4 22-12-31,-1 7 1 0,4 5 7 16,4-12 0-16,3 0-3 16,4-13 0-16,-1-5-1 0,4-11 0 15,7-11-1-15,1-14 1 16,-1-12-6-16,10-12 0 15,5-13-10-15,6-16 0 16,-10-24-2-16,-7-13 0 0</inkml:trace>
  <inkml:trace contextRef="#ctx0" brushRef="#br0" timeOffset="2460.989">22027 4584 49 0,'-14'0'24'0,"-10"13"-29"15,10-4 49-15,-8 16-42 16,-6 7 1-16,-4 5 1 16,-3 4 1-1,7 6-7-15,7-3 1 0,7-10 3 16,10 4 1-16,8 3-2 16,3 0 1-16,-4 6-2 15,4 6 1-15,-3 3 0 16,-1 1 0-16,-3-4 0 15,-10 4 1-15,-4-4-3 0,-1-12 0 16,1-7-6-16,4-6 0 31,-1-6-8-31,4-6 0 16,0-13-3-16,4-15 1 0</inkml:trace>
  <inkml:trace contextRef="#ctx0" brushRef="#br0" timeOffset="2609.3872">21784 5142 45 0,'14'-31'22'0,"21"9"-22"15,-20 16 44-15,9-4-43 16,4 1 1-16,1-7-1 0,2 4 1 16,-2 2-6-16,-5 4 0 15,-3 0-3-15,-3-1 0 16,-4 4-8-16,-7 6 1 16</inkml:trace>
  <inkml:trace contextRef="#ctx0" brushRef="#br0" timeOffset="2743.7337">22034 5102 34 0,'-14'22'17'0,"0"12"-3"0,11-15 25 0,-4 9-35 16,-4 10 0-16,1 6 0 16,-1-1 1-16,7 5-7 31,1-8 0-31,3 1-1 16,3-6 0-16,8-4-12 0,-4-3 0 15</inkml:trace>
  <inkml:trace contextRef="#ctx0" brushRef="#br0" timeOffset="3011.4112">22338 4816 59 0,'-35'6'29'0,"49"13"-34"0,0-19 48 16,7-3-42-16,11 0 0 16,3-3 0-16,4-1 1 15,-4-5-3-15,0-4 0 16,-3-3-4-16,0 4 0 31,-7-10-11-31,-8 3 0 16</inkml:trace>
  <inkml:trace contextRef="#ctx0" brushRef="#br0" timeOffset="3143.8267">22564 4644 38 0,'-39'25'19'0,"11"19"-15"0,24-25 21 0,-3 9-25 16,0 3 0-16,0 4-1 16,-4 2 0-16,1 4-4 15,-4 0 0-15,0 0-6 16,-1 9 1-16</inkml:trace>
  <inkml:trace contextRef="#ctx0" brushRef="#br0" timeOffset="3711.9463">22345 5180 42 0,'3'-31'21'0,"19"18"-24"0,-8 7 38 0,0-4-36 15,7-2 1-15,0-1 0 16,4 1 0-16,-4-1-2 15,-3 4 1-15,-4-4-2 16,-4 7 1-16,-3 3-1 0,-3 6 1 16,-8 3-1-16,-3 7 0 15,0-1 3-15,-3 1 0 16,-1 12 2-16,1 6 0 16,-1 1 1-16,4 2 0 15,-4 4 0-15,1-1 0 0,-1-2-1 16,4 3 0-16,4-7-1 15,-1-3 0-15,4-3-1 32,-3-6 0-32,3-10 0 15,3-2 1-15,4-10-2 16,11-4 0-16,-4-8-1 0,7-1 0 16,0-12-1-16,-3 0 1 15,-4-1-1-15,-3 1 1 16,-4 3 0-16,-4 6 1 0,-10 10 1 15,-4 6 1-15,-6 9 2 16,-4 10 0-16,-8-1 2 16,-6 7 1-16,0 10 0 15,7-7 1-15,3 3 1 16,7 0 0-16,4-3-2 16,7-6 0-16,11-3-2 0,13-1 1 15,12-5-2-15,13-7 1 16,7-3-3-16,4-10 1 15,11-8-2-15,20 2 1 16,15-9-5 0,0-3 1-16,0-1-10 15,-11-2 1-15,7-7-8 16,-14-9 1-16</inkml:trace>
  <inkml:trace contextRef="#ctx0" brushRef="#br0" timeOffset="3944.6533">22860 4888 49 0,'28'-9'24'0,"39"-22"-22"0,-42 12 37 0,7 0-39 15,6-3 0-15,1 0 0 16,7-3 0-16,-3 6-3 15,-5 3 1-15,-6 4-7 16,-7 2 1 0,-11 14-6-16,-14 2 0 15</inkml:trace>
  <inkml:trace contextRef="#ctx0" brushRef="#br0" timeOffset="4180.0303">22892 4794 44 0,'-4'3'22'0,"-10"41"-19"16,14-25 38-16,-3 6-40 0,-4 7 1 16,-1 5 1-16,-2 1 0 15,3 6-4-15,0 6 0 16,3 0 2-16,1-3 1 16,3-9-1-16,3-7 0 15,4-12-2-15,7-10 0 0,8-6-5 16,2-18 1-16,5-13-7 31,2-7 0-31,8-9-3 0,-4-19 0 0</inkml:trace>
  <inkml:trace contextRef="#ctx0" brushRef="#br0" timeOffset="4361.2162">23209 4603 41 0,'11'-16'20'0,"-11"35"-15"0,-4-3 38 15,1 18-40-15,-4 10 0 16,-7 22 1-16,0-3 1 0,-1 6-7 15,-2 6 1-15,-1 10 3 16,4-7 1-16,3-9-4 16,4 0 1-16,11-16-6 15,3-6 0-15,4-28-8 16,-1-9 1-16,8-14-3 16,-1-17 0-16</inkml:trace>
  <inkml:trace contextRef="#ctx0" brushRef="#br0" timeOffset="4479.1832">23230 5014 34 0,'-21'-13'17'0,"-14"23"-15"0,24-4 31 16,-3 0-31-16,-3 4 1 16,-5-1-1-1,5-3 0-15,-1-6-10 16,4-3 0-16,7-3-3 16,3-13 1-16</inkml:trace>
  <inkml:trace contextRef="#ctx0" brushRef="#br0" timeOffset="4628.2403">23368 4512 58 0,'11'-9'29'0,"31"21"-29"0,-31-2 57 15,-1 2-56-15,4 4 1 16,-3 6-1-16,3 0 0 16,4 3-9-16,-1 0 0 0,4 0-10 15,-3 0 1-15</inkml:trace>
  <inkml:trace contextRef="#ctx0" brushRef="#br0" timeOffset="5850.0548">23809 4951 40 0,'-60'63'20'0,"60"-48"-16"16,0-11 21-16,18-8-23 16,-4 1 0-16,17-19 2 15,-6 4 0-15,28-36-4 0,-11 13 0 16,8-21 3-16,-15 12 1 16,-7-1 0-16,-3 14 0 0,-18 2-1 15,0 10 1-15,-17 13-2 31,-1 2 0-31,-17 26 0 0,3-7 0 16,-3 23-2-16,7-7 1 16,-4 9-6-16,7-9 1 15,8 13-8-15,3-13 0 16,7 6-5-16,0-5 1 16</inkml:trace>
  <inkml:trace contextRef="#ctx0" brushRef="#br0" timeOffset="6151.3103">24342 4650 46 0,'-14'50'23'0,"14"-6"-25"16,0-35 42-16,7 7-38 16,0-6 0-16,7-4 3 0,0-3 0 15,4-6-6-15,-4 0 1 16,3-19 4-16,-3-13 0 15,-3-6 0 1,0 4 1-16,-8-1-2 16,-3 7 0-16,-3 3 0 15,-8 6 0-15,4 6-5 16,0 7 0-16,-4 9-7 31,-6 12 0-31,-5 10-8 16,1 16 0-16,0 9-2 0,-11 9 0 15</inkml:trace>
  <inkml:trace contextRef="#ctx0" brushRef="#br0" timeOffset="6333.7642">23925 5127 43 0,'-28'3'21'0,"32"-3"-17"0,-1 0 42 0,4-6-42 16,22-4 0-16,9-2 1 15,12-4 0-15,-1-3-6 16,0-6 1-16,1 0 4 15,3 0 0-15,-4-7-5 16,-7 4 1-16,1 6-7 16,-11 3 0-16,-8 4-10 0,-6 2 0 15,-18 7-1-15,-7 3 0 0</inkml:trace>
  <inkml:trace contextRef="#ctx0" brushRef="#br0" timeOffset="6499.5299">24091 5001 35 0,'-77'35'17'0,"-5"34"-13"16,72-50 32-16,-4 18-35 0,-4 7 1 16,0 6 1-16,1 10 1 15,-1-4-5-15,4-2 1 16,0-4-1-16,3-3 0 16,8-10-6-16,3-8 0 15,3-1-6-15,8-16 1 0</inkml:trace>
  <inkml:trace contextRef="#ctx0" brushRef="#br0" timeOffset="7400.1711">24225 5095 44 0,'7'-25'22'0,"0"22"-26"16,-3 3 39-16,3 3-35 0,0 0 1 16,4 0 1-16,-1 1 1 31,4-4-4-31,4 0 1 0,0-7-1 0,-1 4 1 31,-3 0-4-31,-3 3 1 0,-1 0-5 16,-6 3 1-16,-4 3-4 15,-7 4 0-15,-4-1-1 16,-3 4 1-16,-3-4 6 16,66-56 5-1,-123 113 2-15,56-50 1 16,1 3 4-16,3-1 0 15,-1 4 2-15,-2 3 0 16,-1-3-7-16,1 7 1 0,2-1-3 16,-2 3 1-16,6-3-1 31,4 1 0-31,0-11 0 0,4-2 0 0,-1-7 0 31,4-2 0-31,7-7 0 16,-3-7 0-16,3 4 0 0,0-3 0 15,3 0 0-15,1-4 0 16,-1 1 0-16,1-7 1 16,0-6 0-16,-1 4 0 0,1-1 1 15,-4 6 0-15,0 4 0 16,-4 3 1-16,-3 6 0 16,0 0 0-16,-3 3-1 15,-1 3 0-15,1 0-1 16,-1 7 0-16,1-1-1 15,-1 10 1-15,1 3-1 16,-4 4 0-16,0-4 1 0,0 0 0 16,3 3 0-16,1-3 0 15,-1 0 0-15,0 0 1 0,1-3 0 32,-1-3 0-32,1-3-2 15,3-1 1-15,-4 4-1 16,1-9 1-16,3-4-3 15,0 3 1-15,0-6-4 16,0 0 1-16,0-3-3 16,0 0 1-16,-4-3-2 0,-3-3 1 15,0-3 0-15,4-4 1 16,-1 1 2-16,1-7 1 16,3 3 3-16,0 4 0 0,3 2 3 15,1 1 0-15,-1-1 2 16,1 4 0-16,3 0 1 15,-4 0 0-15,-3 6 0 16,0 0 1-16,4 3-3 16,-4 0 0-16,0 0-2 15,7 0 1-15,0 0-3 16,0-3 1 0,0 0-6-16,4-6 1 15,3 0-6-15,0-4 0 16,3-5-3-16,5-7 0 0</inkml:trace>
  <inkml:trace contextRef="#ctx0" brushRef="#br0" timeOffset="7767.1267">24599 4998 46 0,'-17'6'23'0,"-19"10"-26"15,22-7 46-15,-3 7-42 16,-5 6 1-16,1 3 0 15,-7 3 1-15,7 1-4 0,3 2 1 16,1-6 1-16,6-6 0 0,7-3-1 16,4-1 1-16,11-5-1 31,3-10 0-31,4-4 0 16,21 1 0-16,-4-3-1 15,4 0 1-15,-1 6 0 16,-6 0 1-16,-4 0-1 15,-3 0 1-15,-7 15 1 0,-8 1 0 16,-6 3 0-16,-8 6 1 16,-6 0-1-16,-4 3 1 0,-8 1-1 15,-9-1 1-15,-1-3-3 16,-3-3 0-16,-1 0-6 16,1-7 1-16,0-2-7 15,10-7 0-15,8-6-6 16,6-22 0-16</inkml:trace>
  <inkml:trace contextRef="#ctx0" brushRef="#br0" timeOffset="7901.647">24409 5340 45 0,'10'9'22'0,"4"38"-19"0,-7-34 40 15,4 9-42-15,-4 0 1 16,0 0-1-16,4 0 1 16,10 3-4-1,4-3 0-15,3 0-4 16,4-4 1-16,6-5-10 15,1-7 1-15</inkml:trace>
  <inkml:trace contextRef="#ctx0" brushRef="#br0" timeOffset="8150.4078">24998 4979 61 0,'-42'16'30'0,"49"-19"-39"0,0 3 53 16,3 0-44-16,15 0 1 15,3-6 0-15,11-4 0 16,3-6-2-16,1-6 0 16,-5-6-5-16,1-3 1 15,-4-4-8-15,-3-5 1 16,-4-11-4-16,-3 1 0 0</inkml:trace>
  <inkml:trace contextRef="#ctx0" brushRef="#br0" timeOffset="8303.0121">25407 4427 45 0,'-21'7'22'0,"-11"65"-19"15,25-44 42-15,-7 25-42 16,-4 23 1-16,-10 8 0 0,-4 7 0 16,4 16-6-16,-14 12 1 15,7-6 3-15,3-7 1 16,7-8-6-16,0-17 0 15,8-12-7-15,3-19 1 16,7-12-8-16,3-22 1 0</inkml:trace>
  <inkml:trace contextRef="#ctx0" brushRef="#br0" timeOffset="8519.8473">25319 5036 44 0,'-32'-10'22'0,"-31"45"-15"15,45-26 36-15,-10 7-40 0,0 3 1 16,-1 0 1-16,5 2 1 16,6-2-7-16,7-6 0 0,8-7 4 15,13 0 1-15,8-9-2 16,7-3 0-16,7-3-7 16,3-4 0-16,4-6-8 15,3-3 0-15,7-3-5 16,-6-6 0-16</inkml:trace>
  <inkml:trace contextRef="#ctx0" brushRef="#br0" timeOffset="8834.3506">25799 4622 55 0,'-39'28'27'0,"-21"16"-32"0,35-32 51 0,0 7-44 16,-3 3 0-16,4 6 1 15,2-6 1-15,5-3-6 16,6 0 1-16,8-6 2 16,6-1 1-16,8 1-2 15,10-1 0-15,4-2 0 0,6 2 0 16,1 1 0-16,0-1 0 16,-4 1 0-16,-3-1 1 0,-8 4-1 15,-6 0 1-15,-4-1 0 16,-10 4 0-16,-5 0-1 15,-6 3 0-15,-7 0-5 16,-14-3 0-16,0 0-7 16,-1-10 0-16,1-3-6 31,3 0 0-31</inkml:trace>
  <inkml:trace contextRef="#ctx0" brushRef="#br0" timeOffset="8983.7019">25421 5033 49 0,'4'-7'24'0,"20"-8"-21"0,-9 11 44 15,-1-2-45-15,7 3 1 16,11 0 0-16,3-3 0 0,7-1-4 16,-3 1 0-16,7 0-3 15,-7 3 0-15,-8 0-6 16,-6 6 0-16,-7 3-7 16,-8 13 0-16</inkml:trace>
  <inkml:trace contextRef="#ctx0" brushRef="#br0" timeOffset="9204.6549">25689 5330 49 0,'-35'69'24'0,"14"29"-18"0,17-86 44 16,11 4-47-16,4 0 1 16,3-1 1-1,4-2 0 1,21-23-6 0,-4-8 0-16,-7-8 5 15,-3-8 0-15,-8-7-2 16,-10-3 1-16,-3-3-1 0,-11 7 0 15,-7 11-2-15,-7 7 1 16,-4 7-5-16,7 8 1 16,1 7-10-16,6 7 0 15,15 5-7-15,3-9 0 16</inkml:trace>
  <inkml:trace contextRef="#ctx0" brushRef="#br0" timeOffset="9400.6562">26268 5459 72 0,'-7'25'36'0,"-32"25"-45"0,21-37 66 16,-3 6-57 0,-7 6 1-16,-4-3-1 15,0 0 0-15,8 3-11 16,3-10 1-16,10 4-9 15,4-6 0-15</inkml:trace>
  <inkml:trace contextRef="#ctx0" brushRef="#br0" timeOffset="10769.5763">26691 4609 39 0,'-21'-15'19'16,"32"11"-10"-16,-4 4 19 16,10 0-26-16,8 0 1 0,3 7-1 15,7 2 1-15,1 4-4 16,-4-1 0-16,-8 4 3 15,-6 0 0-15,-4 5 0 16,-14 11 0-16,-7 5 0 16,-14 14 1-16,-7-11 0 15,-11 7 0-15,3 0-1 16,8-3 1-16,7 0-2 16,3 0 1-16,8-3-1 15,3-10 0-15,3-6-1 16,4-6 0-16,7 9 0 15,-3-2 1-15,6 14 0 16,-3-8 1-16,-10 15 0 16,-1-13 0-16,-3 7 0 0,0-10 0 0,4 4 0 15,-1-10 0-15,4-3-3 16,0-3 0-16,14-13-6 16,-3-3 1-16,17-12-6 15,-7-1 0-15,22-27-7 16,-12 5 1-16</inkml:trace>
  <inkml:trace contextRef="#ctx0" brushRef="#br0" timeOffset="11017.6187">27266 4722 45 0,'0'19'22'0,"4"-10"-20"0,-4-9 38 15,10 0-37-15,-3 0 0 16,7-3 3-16,-3 0 0 0,3-9-6 31,-3 2 0-31,-1-6 5 16,-3 4 0-16,-7-7-2 15,0 3 1-15,-10 4-2 0,-1 2 1 16,-10 4-2-16,3 0 0 16,-3 12-6-16,7 0 1 15,-7 13-8-15,7-6 1 0,-7 18-8 16,3-6 0-16</inkml:trace>
  <inkml:trace contextRef="#ctx0" brushRef="#br0" timeOffset="11337.7493">26966 5089 49 0,'-3'16'24'0,"6"-1"-23"0,1-11 40 16,3-1-39-16,4-3 1 0,3-3 0 15,7-7 0-15,11-2-4 16,3-4 0-16,11-3 3 16,3-3 0-16,0 10-1 15,-3-4 0-15,0 3-1 16,-7 10 0-16,-7 0 0 16,-8 0 0-16,-2 0 0 0,-5 3 0 15,-3 0 0-15,-3 3 1 16,-8 6-1-16,-10 4 0 15,-3 3-3-15,-11 2 0 16,-1 11-5-16,-2 2 0 0,-8-3-5 16,0 10 1-16,1 3-4 31,-1-1 0-31</inkml:trace>
  <inkml:trace contextRef="#ctx0" brushRef="#br0" timeOffset="11503.5944">27093 5425 38 0,'-17'-4'19'0,"13"-21"-15"0,8 16 35 15,3 3-37-15,3-4 1 16,8 1 0-16,0-7 1 16,3 4-5-16,-4-1 0 0,5-6 3 15,6-3 0-15,-3 7-4 16,-4-4 1-16,-4 3-6 16,-3-3 0-16,-3 4-8 15,-11 2 1-15</inkml:trace>
  <inkml:trace contextRef="#ctx0" brushRef="#br0" timeOffset="11673.3732">27294 5086 27 0,'0'-10'13'0,"15"7"1"0,-15 3 15 15,3 3-24-15,1 7 0 16,-4-1 1-16,-11 13 1 16,-7 10-10-16,1 11 1 15,-8 1 5-15,0 7 1 16,-3-1-7-16,3-3 0 0,4-6-5 15,4-7 0-15,6-6-6 16,4-6 1-16</inkml:trace>
  <inkml:trace contextRef="#ctx0" brushRef="#br0" timeOffset="11804.7288">27174 5563 42 0,'18'-7'21'0,"-4"4"-15"0,-7 3 37 16,0 0-41-16,4 0 0 0,7 3 0 15,-4 4 1-15,3-1-4 16,1-3 0-16,0 0-4 31,3 0 0-31,0-3-10 16,0 0 1-16</inkml:trace>
  <inkml:trace contextRef="#ctx0" brushRef="#br0" timeOffset="12188.3096">28215 4587 39 0,'-10'-9'19'0,"13"12"-11"15,-3-3 24-15,0 9-28 16,0 7 1-16,0 12 2 16,4 1 0-16,-1 5-9 15,4-3 0 1,7 10 6-16,0-9 0 15,1-11-8-15,-1-8 1 16,7-7-9-16,4-3 1 16,6-3-5-16,-6-9 1 0</inkml:trace>
  <inkml:trace contextRef="#ctx0" brushRef="#br0" timeOffset="12357.2038">28646 4581 39 0,'-11'-6'19'0,"4"12"-19"15,3-3 33 1,-6 7-32-16,-4 8 0 0,-4 7 0 16,-10 7 0-16,0 2-5 15,-11 4 1-15,-4 6-4 0,1 0 0 32,-4-7-5-32,0 1 1 15</inkml:trace>
  <inkml:trace contextRef="#ctx0" brushRef="#br0" timeOffset="12536.5525">28035 5111 41 0,'11'3'20'0,"6"-22"-14"16,-9 13 37-16,6-3-40 15,7-4 0-15,4-3 1 0,6 1 1 16,1 5-7-16,10 1 0 16,4-4 4-16,4 1 1 0,-1-1-7 15,0 1 0-15,-3 2-6 16,-10 1 0-16,-8 9-5 15,-7 6 0-15</inkml:trace>
  <inkml:trace contextRef="#ctx0" brushRef="#br0" timeOffset="12756.5052">28099 5255 49 0,'-32'19'24'0,"32"-13"-26"16,7-3 43-1,0 4-40-15,7-7 0 0,4-7 0 16,7 1 1-16,3-3-3 16,4-10 1-16,-1-3-1 15,5 0 0-15,2 3-5 16,-6 0 1-16,-4 1-6 16,-6 2 0-16,-8-3-4 15,-7 3 1-15</inkml:trace>
  <inkml:trace contextRef="#ctx0" brushRef="#br0" timeOffset="12906.6399">28381 4986 36 0,'-21'9'18'0,"-4"0"-15"0,15 1 33 0,6 5-32 15,-10 7 0-15,-4 19 0 16,1 3 1-16,-5 9-7 16,1 4 0-16,0 2 1 15,0-5 1-15,3-7-7 16,1-7 1-16,6-2-8 0,4-3 1 15</inkml:trace>
  <inkml:trace contextRef="#ctx0" brushRef="#br0" timeOffset="13600.0069">28794 4819 23 0,'0'-6'11'0,"10"0"3"16,-6 6 10-16,-1 3-20 16,-3 9 1-16,0 7 3 15,-3 10 1-15,-4 2-11 16,-4 3 0-16,-6 1 6 15,6-1 1 1,-3 7-3-16,0-3 1 16,3-1-6-16,1-8 1 15,3 2-6-15,-1-15 1 16,5-4-7-16,3-6 1 0</inkml:trace>
  <inkml:trace contextRef="#ctx0" brushRef="#br0" timeOffset="13972.9066">29154 4468 38 0,'17'-22'19'0,"-6"16"-14"0,-8 3 31 16,1 3-31-16,-1 3 1 16,-3 3 3-16,0 13 0 15,-3 0-11 1,-1 9 1-16,-3 13 7 15,-10 12 1-15,-5 10-3 16,-6 6 1-16,-4 6-2 16,-6 0 0-16,-1 13-1 0,7 6 0 15,-7-3-1-15,1-3 1 16,6-3-1-16,0-4 0 16,0-6 0-16,4-9 0 0,0-3-1 15,0-3 1-15,10-17 0 16,0-14 0-16,4-4-2 15,0-10 1-15,0-11-6 16,3-17 0-16,11-12-7 16,0-13 0-16,7-6-7 0,15-12 0 15,-1-10 0-15,0 3 1 16</inkml:trace>
  <inkml:trace contextRef="#ctx0" brushRef="#br0" timeOffset="16207.6171">29778 4465 36 0,'-4'-25'18'0,"15"15"-19"0,-7 7 35 15,-4 3-32-15,0-3 1 16,0 3 3-16,7 3 1 16,-4 0-8-16,4 4 0 0,0 2 5 15,0 10 0-15,0-3-2 16,4-1 1-16,0 1-3 15,3-3 1-15,-7-1-6 16,-4 4 1 0,-3-1-6-16,-3 1 1 15,-8 6-6-15,-3 0 0 16</inkml:trace>
  <inkml:trace contextRef="#ctx0" brushRef="#br0" timeOffset="16406.9814">29450 4801 35 0,'-60'0'17'0,"49"15"-12"0,11-15 28 0,0 0-29 16,0 0 1-16,7-3 1 16,8-3 1-16,13-7-10 15,14-2 1-15,4-1 5 16,3 0 1-16,1-3-3 16,-1 4 0-16,0-1-5 15,1 0 1-15,-4 4-6 0,0 6 1 16,-4-1-7-16,-3 7 1 15</inkml:trace>
  <inkml:trace contextRef="#ctx0" brushRef="#br0" timeOffset="16706.2999">29665 4938 44 0,'-56'22'22'0,"42"4"-22"15,14-26 38-15,0 3-36 16,3 0 0-16,4 0 1 15,7-3 0-15,11 0-4 16,0-3 1 0,-1 0 2-16,1-7 1 15,3-2-2-15,-3-4 1 0,0 3-1 16,-4 1 1-16,-11-1-1 16,8 1 1-16,-14-4-1 15,6 1 1-15,-10 2-1 16,-3 4 0-16,-4-1-2 15,-4 4 1-15,-3 6-5 16,0 6 0-16,-7 4-7 0,-1 2 1 16,-6-2-5-16,-4 8 0 15</inkml:trace>
  <inkml:trace contextRef="#ctx0" brushRef="#br0" timeOffset="17056.6475">29386 5271 36 0,'-10'44'18'0,"-1"9"-16"16,8-47 28 0,-1 7-27-16,-3-1 0 15,4 1 4-15,-4-4 0 16,3 1-8-16,-3-4 0 16,7-12 6-16,11 0 0 15,3-13-1-15,3 0 0 0,12-6-2 16,9-13 0-16,8 4 0 15,7-1 0-15,-4 1-2 16,1 5 1-16,-8 4-1 16,8 7 1-16,-8 5-1 15,-7 4 0-15,-3 2 0 0,-4 7 1 32,-7 4-1-32,-3 8 0 15,-7 4 1-15,-8 6 0 16,-6 3-3-16,-4 0 0 0,-4 6-5 15,-3 1 1-15,-4-4-7 16,1-3 1-16,-5 0-5 16,1-3 0-16</inkml:trace>
  <inkml:trace contextRef="#ctx0" brushRef="#br0" timeOffset="17341.2519">29587 5390 41 0,'-3'9'20'0,"6"7"-22"0,1-13 37 16,7 4-32-16,-4-1 1 16,10-3 1-16,4 0 1 15,1-9-7-15,-5 0 0 0,1 2 5 16,-4-2 1-16,4-3-2 31,-4-1 0-31,-7-2-1 16,0 2 1-16,-4 4-2 15,-3-6 1-15,-3-4-2 0,-1 6 1 16,-3-2-3-16,0-1 1 16,-10 7-6-16,2 0 1 15,-2 0-10-15,-1 2 0 0,-3 8-1 16,3-4 1-16</inkml:trace>
  <inkml:trace contextRef="#ctx0" brushRef="#br0" timeOffset="37899.0818">21251 12458 30 0,'11'-63'15'0,"24"32"-2"0,-28 22 16 0,0 2-25 0,-7 7 1 0,-3 7 3 15,-4 8 0-15,-18 14-10 16,-3 14 0-16,-4 11 6 16,-7 5 1-16,-3 4-3 31,-4 9 1-31,-3 7-2 16,-1 5 1-16,1 1-5 0,0-4 0 15,13-15-6-15,12-12 1 0,13-20-8 31,11-12 1-31</inkml:trace>
  <inkml:trace contextRef="#ctx0" brushRef="#br0" timeOffset="38089.726">21008 12800 28 0,'3'-25'14'0,"29"-6"-2"0,-21 21 16 15,3 4-26-15,0 3 0 0,4 3 0 0,-1 0 1 16,4 0-4-16,8 9 0 15,2-3 2-15,1 1 1 32,0 2-2-32,-4 0 1 15,-3 1-6-15,-4 2 0 0,-3 1-7 16,-4 9 1-16</inkml:trace>
  <inkml:trace contextRef="#ctx0" brushRef="#br0" timeOffset="38670.2421">21146 12947 36 0,'-18'3'18'0,"-3"4"-22"0,14-1 28 16,0 10-24-16,-4 3 0 16,-3 9 0-16,0 3 1 15,-4 7-1-15,0 6 0 0,4-13 0 31,4-3 0-31,-1-3 0 16,4-6 0-16,4-3 0 16,-1-4 0-16,4-5 1 15,0-7 1-15,4-10 0 0,6-5 1 16,1-4-1-16,3 0 1 16,4-3 0-16,-1 3 0 15,4-3-2-15,1 10 0 16,-5-1-4-16,1 4 0 15,-4-4-4-15,-3 19 1 16,-4 7-4-16,-7 6 1 0,-4 6-1 16,-7 9 0-16,-3-2 5 15,-3-1 0-15,-1 0 6 16,4 4 0-16,0-4 5 0,3-6 0 16,4 4 2-16,7-11 1 15,4-2-1-15,3-7 1 16,3-2-2-16,4-4 1 15,4-6-3-15,-4-7 1 0,0 1-1 16,-3-4 0-16,-4 1-2 16,-3-1 1-16,-4 1-2 31,-4 5 0-31,-3 1-1 16,-4 3 1-16,-3 0-3 15,4-3 0-15,-1-1-5 0,8-2 0 16,6-4-5-16,8-9 0 15,3-6-5-15,18-6 0 16</inkml:trace>
  <inkml:trace contextRef="#ctx0" brushRef="#br0" timeOffset="39001.7052">21661 12696 44 0,'-11'-3'22'0,"-17"32"-29"16,21-20 42-16,-7 4-34 15,-1 2 0-15,-2 4 2 16,-1 3 0-16,4-3-4 16,3-7 1-1,4-2 2-15,4-4 0 16,6-3 0-16,12-3 0 0,2 0-1 16,8-3 1-16,3 3 0 15,0 0 0-15,4 0-1 16,0 3 1-16,-4 0-1 15,-3 4 1-15,-8 2 0 16,-6 0 0-16,-4 4-1 0,-14 3 1 16,-4 2-3-16,1-2 0 15,-4 6-4-15,0 3 0 16,-4-3-6-16,0-6 1 16,1-4-7-16,3-2 1 15</inkml:trace>
  <inkml:trace contextRef="#ctx0" brushRef="#br0" timeOffset="39189.4797">21643 12919 44 0,'-4'0'22'0,"-3"13"-23"15,4-10 39-15,-8 3-37 16,1 16 1-16,-8 9 0 16,0 13 1-16,-6 10-4 31,-12 2 1-31,-9 0 1 15,-12 7 1-15,4-3-5 0,7-4 1 0,11 1-7 16,10-20 0-16,15-12-5 16,17-15 0-16</inkml:trace>
  <inkml:trace contextRef="#ctx0" brushRef="#br0" timeOffset="39340.6518">21498 13314 36 0,'-3'-12'18'0,"6"9"-12"0,1 6 29 16,-1 0-32-16,1 3 0 15,-1 0 0-15,4 4 0 16,0-1-7-16,8-3 1 0,2-2-3 16,8-4 1-16,3-4-8 15,15 1 0-15</inkml:trace>
  <inkml:trace contextRef="#ctx0" brushRef="#br0" timeOffset="39575.1228">22087 12778 49 0,'-24'3'24'16,"31"-6"-27"-16,0 0 43 0,7 3-39 15,0 0 0-15,7-3 1 16,0 0 0-16,4-4-5 15,0 1 0-15,10 0-2 16,0-4 1-16,1 4-7 16,-5 0 0-1,-6 9-4-15,-4 0 1 16</inkml:trace>
  <inkml:trace contextRef="#ctx0" brushRef="#br0" timeOffset="39738.6073">22338 12781 35 0,'-50'6'17'0,"12"23"-16"15,27-20 31-15,-7 4-32 16,-3 5 0-16,-3 1 0 0,-1 6 1 16,0 0-2-16,4-3 1 15,3 3-3-15,4-6 0 16,4-3-5-16,3-10 1 0,3 0-4 16,4-6 1-16</inkml:trace>
  <inkml:trace contextRef="#ctx0" brushRef="#br0" timeOffset="40084.3889">22102 12969 24 0,'0'-6'12'0,"-4"28"-5"16,4-16 20-16,-4 4-24 16,1-4 0-16,-1 6 1 31,1-8 1-31,3 2-6 16,0-3 0-16,3-6 4 15,4-3 0-15,4-1 0 0,0 1 0 16,3-3 0-16,0-1 0 15,4 1-1-15,-4 3 1 16,-4-1-1-16,1 7 0 16,-4 7 0-16,-4-1 1 0,-3 10-1 15,-7 2 0-15,-3 7 0 16,-1 4 0-16,-3 2 0 16,-4 3 1-16,4-5-2 15,4-1 1-15,-1-6-1 0,4-6 0 31,4-10-1-31,3-3 1 16,7-9-3-16,3-7 0 16,8-12-6-16,3-6 1 0,4-13-10 15,13-10 1-15,8 4-1 16,0-6 0-16</inkml:trace>
  <inkml:trace contextRef="#ctx0" brushRef="#br0" timeOffset="40440.3836">22581 12690 36 0,'-24'44'18'0,"-22"-13"-18"0,39-21 36 16,-7 2-33-16,-1 4 0 0,1 3 1 15,4-3 1-15,-1-4-6 16,8-6 0-16,6-2 4 16,11-4 0-16,0-7-2 15,4-2 1-15,3-1-2 16,0-2 1-16,4-4-1 31,3 7 0-31,4-1 0 16,0 1 1-16,0 0-1 0,-1 9 1 15,-2-4 0-15,-8 4 1 0,-4 0-1 16,-3 4 1-16,-3 5-1 16,-4 4 0-16,-7-1-1 15,0 4 0-15,0-4-4 16,-3-2 1-16,-1-7-5 15,0-3 1 1,-3-19-9 0,4-9 1-16</inkml:trace>
  <inkml:trace contextRef="#ctx0" brushRef="#br0" timeOffset="40610.0906">22772 12515 27 0,'0'-10'13'0,"-4"26"1"0,4-7 15 0,-3 10-26 15,-4 9 1-15,-7 7 3 31,-8 6 0-31,-2 6-9 16,-4 3 1-16,-8 12 5 16,-6 11 0-16,-11-1-2 15,-3 0 0-15,6-9-5 16,11-10 0-16,11-12-6 16,7-13 0-16,10-6-5 0,18-10 0 15</inkml:trace>
  <inkml:trace contextRef="#ctx0" brushRef="#br0" timeOffset="41038.1824">22592 13010 25 0,'-7'-6'12'0,"0"25"-2"15,7-7 16-15,-11 4-24 16,1 3 0-16,-5-1 1 0,5 8 0 31,-1-5-4-31,1-2 0 16,6-3 2-16,1-7 0 15,3-5-1-15,3-4 1 16,8-10-1-16,3-2 0 0,0-4 0 16,4-6 1-16,3-6-1 15,4-1 0-15,-1 4 0 16,1 0 0-16,0 7 0 16,-8 2 1-16,-3 3 1 15,-3 7 1-15,-4 3 1 16,-7 6 0-16,-4 6 0 0,-3 4 1 15,-3 9-1-15,-1 3 1 16,1 0-2-16,-1 0 0 0,1 7 0 16,-1-7 0-16,4-3-1 15,0-4 0-15,3 1-1 16,1 3 1-16,3-3-1 16,0-3 0-16,0-4-3 31,7-2 0-31,3-7-8 15,8-6 0-15,7-4-7 16,-8-5 0-16</inkml:trace>
  <inkml:trace contextRef="#ctx0" brushRef="#br0" timeOffset="41957.1812">23237 12493 28 0,'4'-10'14'0,"3"4"-5"0,0 3 14 16,0 3-21-1,0 0 1-15,0 6 1 16,0-3 0-16,0 7-5 16,-3 8 0-16,-1 1 4 0,-3 3 0 15,-3 6-2-15,-1 4 0 16,-3-1-1-16,-3-3 1 0,-1 4-1 31,1-1 1-31,-1 0-1 0,0-2 1 0,4-1 0 31,4-6 1-31,3-3-1 16,0-4 1-16,0-2 0 0,0-1 1 0,0 4-1 16,0 6 0-16,0 0-1 15,0 3 1-15,-4 3-1 16,1 1 1-16,-1-8-3 15,4-2 1-15,4 0-5 16,3-3 0-16,3-10-8 0,8-6 0 16,0 0-2-16,-1-12 0 15</inkml:trace>
  <inkml:trace contextRef="#ctx0" brushRef="#br0" timeOffset="42208.016">23601 12568 43 0,'14'-25'21'0,"28"6"-22"16,-31 10 43-16,7-4-42 16,6 10 1-16,4 0-1 15,4 0 1-15,0 9-1 16,-4 10 0-16,0-4 1 31,-10 13 0-31,-4 0 0 16,-7 13 0-16,-7-7 0 0,-7 4 0 0,-3-1-2 15,-8 1 1-15,0-1-4 16,1 1 0-16,-5-10-5 16,5 0 0-16,3-9-6 15,7-1 1-15</inkml:trace>
  <inkml:trace contextRef="#ctx0" brushRef="#br0" timeOffset="42389.2628">23805 12687 29 0,'-7'-12'14'0,"0"15"-7"0,4 0 21 16,-8 3-28-16,-3 7 1 31,-4 2 0-31,-3 4 0 16,-7 3-2-16,-4 3 0 0,1 0-2 16,-5 0 1-16,5-6-5 15,-1-3 0-15,7-4-3 16,7-5 0-16</inkml:trace>
  <inkml:trace contextRef="#ctx0" brushRef="#br0" timeOffset="42526.3887">23467 12831 24 0,'10'-12'12'0,"12"5"-4"0,-15 1 21 15,3 6-25-15,4 0 0 0,0 6 0 16,4 4 1-16,3-1-7 31,-3 1 0-31,3 2 0 16,-3 1 0-16,-1-1-9 15,4 4 1-15</inkml:trace>
  <inkml:trace contextRef="#ctx0" brushRef="#br0" timeOffset="42924.596">23537 13082 31 0,'-49'22'15'0,"0"9"-10"0,38-18 20 0,0 3-23 16,1 6 1-16,3 3 2 16,3-3 0-16,4-3-6 0,4-4 1 15,10-2 4-15,4-4 0 16,6-3-2-16,1-6 1 31,3-6-2-31,0-6 0 0,1-7 0 16,-5-3 0-16,-3 0-1 15,-6 6 1-15,-1-3 0 16,-7-3 0-16,0 10-1 16,-4-1 0-16,-3 7 1 15,0 6 0-15,0 0 0 0,0 0 0 16,0 3 0-16,4 3 1 16,-1-6-1-16,1 4 1 15,3-1-1-15,0 0 1 16,4-3-5-16,6-3 0 0,4-7-8 15,8-5 1-15,2-7-5 16,12 0 0-16</inkml:trace>
  <inkml:trace contextRef="#ctx0" brushRef="#br0" timeOffset="43342.617">24183 12624 44 0,'-32'22'22'0,"18"3"-25"0,14-15 38 0,4 2-34 16,-1 1 1-16,4-1 0 15,7 1 0-15,0-4-3 0,1-2 1 16,6-14 1-16,3-5 1 15,5-7-2-15,-1-6 1 16,-4 0-1-16,1-7 0 0,-4-2-1 16,-7-4 0-16,1 7-1 31,-8 0 1-31,0 9-2 16,-7 6 1-16,-4 10 2 15,-3 15 0-15,0 7 1 16,-4 12 0-16,1 10 0 15,-4 9 1-15,0-7 0 0,-4 4 0 16,4 3-2-16,-4-3 1 16,4 0-4-16,4-3 0 15,3 0-5-15,-1-4 0 0,1-2-6 16,4-7 1-16</inkml:trace>
  <inkml:trace contextRef="#ctx0" brushRef="#br0" timeOffset="43612.3917">24091 12944 30 0,'-14'-19'15'0,"11"7"-9"16,10 9 22-16,0-4-26 15,7 1 1 17,14 0 0-32,-3 0 0 15,-1-1-4-15,-2 1 0 0,-5 3 3 16,-3 0 0-16,-7 3-2 15,-3 3 1-15,-4 3-1 16,-4 4 0-16,-3-1 0 16,-3 4 0-16,-8 2 0 15,-3 4 1-15,0-3-3 0,3-1 1 16,0-2-4-16,8-7 0 16,6-6-7-16,8-9 1 15</inkml:trace>
  <inkml:trace contextRef="#ctx0" brushRef="#br0" timeOffset="43943.0734">24437 12634 38 0,'28'-28'19'0,"36"12"-21"16,-50 10 31-16,7-4-29 16,4 1 1-1,-1-1 0-15,5 1 0 16,-1 3-2-16,-7 3 1 15,-3-4-2-15,-1 1 0 16,-6 6-4-16,-1 0 1 0,-6-3-2 16,-4 3 1-16,-4-3 0 15,1-4 0-15,-4-2 3 16,-4 3 1-16,4 6 6 16,-3 0 0-16,-5 6 2 15,1 13 0-15,0-3 0 16,0 5 0-16,0 5-2 15,0 2 1-15,3 0-7 0,1 0 0 16,-8-3-6-16,4-3 1 16,-4 0-3-16,4 3 0 0</inkml:trace>
  <inkml:trace contextRef="#ctx0" brushRef="#br0" timeOffset="44662.298">24349 12907 26 0,'-14'0'13'0,"14"-7"-15"15,3 4 23-15,1-3-21 16,6 0 1-16,4-4 0 31,0 1 0-31,4-1-1 16,0 1 1-16,-4 0-1 16,0 2 1-16,0 4-2 0,-7 3 0 15,-3 3 0-15,-4 4 0 16,-4 2-1-16,-3 4 1 15,-7-1 0-15,3 1 0 0,-3-1 3 16,0 1 0-16,0 2 0 0,0 1 0 16,3 6 0-16,1 0 1 31,-1-3 0-31,4 3 0 16,0-7-2-16,4 1 0 15,-1 0 0-15,4-1 0 0,4-8-1 16,-1 2 1-16,4-3-1 15,0-6 1-15,4-6-1 16,-1 3 0-16,-3-6 0 16,4-1 0-16,-4 1 0 15,0-1 1-15,-3 4-1 0,-4 0 1 16,-4 0-1-16,1 6 1 16,-4 6-1-16,-1-3 1 15,1 0-1-15,-3 6 1 16,-1 1 1-16,1 6 0 15,-4-4 1-15,-1 7 0 0,1-3 1 16,4 6 0-16,-1-4-1 16,1 7 1-16,3-6-2 15,-1 0 1-15,5-3-2 32,3-7 0-32,3 1 0 15,5-1 0-15,-1-3-1 0,3-6 1 16,4-6-1-16,0 3 1 15,4-13-2-15,3 1 0 16,0-4-3-16,1 3 1 0,-1-3-2 16,0-3 1-16,0 3-1 15,0 4 0-15,-3 2 1 16,-4 4 1-16,-3 3 2 16,-4 2 0-16,3-2 1 15,-3 16 0-15,0-7 0 16,4-3 0-16,-4 6-4 15,7-6 0-15,4-3-6 0,3 0 0 16</inkml:trace>
  <inkml:trace contextRef="#ctx0" brushRef="#br0" timeOffset="45244.0655">24931 12558 35 0,'-32'26'17'0,"29"-4"-13"0,3-10 28 16,0 4-31-16,0 9 1 0,0 0 0 0,0-3 1 16,0 3-4-16,0-3 0 31,3 0 2-31,1-3 0 16,-1-1-3-16,1-8 1 15,3-4-2-15,0-3 1 0,3-6-1 16,1-6 0-16,3-7 0 15,-3-9 0-15,-1-3 1 16,1-7 0-16,6 1 2 16,8-1 0-16,0 4 2 15,3 0 0-15,4-1 3 0,7 4 0 16,-1 0 1-16,-2 6 1 16,2 3 0-16,1 3 0 15,-3 7-3-15,-5 6 1 16,-2 6-2-16,-8 6 0 0,-7 10-1 15,-4 6 0-15,-10 7-2 16,-3-1 0-16,-4-3-3 16,0 4 1-16,-4-4-6 31,1-3 1-31,-1-9-7 16,0-4 0-16,1-3-2 0,3-9 0 15</inkml:trace>
  <inkml:trace contextRef="#ctx0" brushRef="#br0" timeOffset="45695.4635">25277 12584 24 0,'-18'3'12'0,"-10"19"-9"0,21-13 18 0,-4 4-19 15,-3 5 0-15,0 4 0 16,3-6 0-16,4 0-4 16,4-4 0-16,6-2 0 15,4-7 1-15,7-3-3 16,0 0 1-16,4-3-1 15,0 0 1-15,-4-7 1 0,-4 1 0 16,-3-1 2-16,4 4 0 16,0 0 0-16,-4 6 1 15,-7-6 0-15,0 6 1 0,0 3-1 16,-7 3 0-16,0 3-1 31,-4 1 1-31,0 2-1 16,-6 1 1-16,-4-1-2 15,-4 1 1-15,-3-1 0 0,-1 1 0 16,5 0 2-16,3-4 1 16,3 3 1-16,0-5 1 15,8-4 1-15,3 0 0 16,3-3 1-16,4 0 0 16,14-6-2-16,4-7 1 0,3 4-3 15,7-1 1-15,4 4-3 16,3-6 1-16,-3 2-6 15,-4 1 0-15,-3 3-6 16,-4 6 1-16,-7 3-5 16,-10 3 0-16</inkml:trace>
  <inkml:trace contextRef="#ctx0" brushRef="#br0" timeOffset="45876.6145">25058 12929 36 0,'-39'18'18'16,"28"-21"-18"-16,11 3 31 0,0 0-29 15,7-3 1-15,1-3 0 16,9 0 1-16,4-4-6 16,4 1 1-16,0-1 3 15,-1-2 0-15,1 2-4 0,3 1 1 16,1 0-5-16,-8-1 0 16,-4 1-6-16,-3 2 0 15</inkml:trace>
  <inkml:trace contextRef="#ctx0" brushRef="#br0" timeOffset="46658.651">25266 12791 20 0,'-49'9'10'0,"13"13"-5"0,26-16 9 0,-11 4-14 15,-1 5 0-15,1 1 0 32,4 0 0-32,-1 6 0 15,0 6 0-15,8-3 0 16,-4 3 0-16,3 0-2 15,0 1 1-15,1-4-2 0,-1 0 1 16,1 0-1-16,-1-3 1 0,1 0 0 16,-5-7 0-16,8-2 4 15,0-4 0-15,0 1 3 16,4-4 1-16,-1 0 1 16,1-3 0-16,-1-6 1 15,4 3 0-15,4-9-1 16,3-4 1-16,3-5-2 15,4-8 1-15,8 4-1 16,2 1 1-16,12-5-2 0,2 4 0 31,1 1-1-31,-4 5 0 0,-3 3-2 16,-4 7 0-16,-6 9 0 16,-5 0 0-16,-3 10-1 15,-7 3 0-15,-3 5-1 16,-8 5 1-16,-3-1-3 15,0 0 1-15,-3-3-5 16,-1 0 1-16,4-7-6 0,-4 1 1 16,4-7-5-16,-3-2 1 15,3-4-1-15,0-9 1 16,-4-1 1-16,4-5 1 0,0-1 7 16,-4-6 1-16,8 1 5 15,3-1 0-15,3 3 4 16,1 4 1-16,3-1 1 15,0 4 0-15,0 9-2 16,-3-4 0-16,-1 4-2 16,1 7 1-16,-4 2-3 15,-4 1 1-15,-3-4-1 0,0 3 0 16,-4 1 0-16,4-4 0 31,-3 0 0-31,-8 0 0 16,1 4 0-1,2 2 1-15,5-5 0 16,-1-4 0-16,4 0-1 16,0 0 1-16,7 0 0 15,0-3 0-15,0 0-1 0,14-6 0 16,4 6 0-16,0-6 0 16,-1 3-2-16,-3-4 0 15,4 1-4-15,-4 6 1 16,-7 3-6-16,-7 3 0 15,-7 4-2-15,-11-1 1 0</inkml:trace>
  <inkml:trace contextRef="#ctx0" brushRef="#br0" timeOffset="46830.6057">24910 13339 34 0,'-39'10'17'16,"7"-4"-12"-16,29-6 34 0,-1 0-33 16,4 0 1-16,4-6 2 15,6-1 1-15,8 1-12 31,6-6 1-31,8-7 8 16,21 3 0-16,4-6-6 0,3 0 0 16,0 3-8-16,3-3 0 0,8 7-12 15,10-4 1-15</inkml:trace>
  <inkml:trace contextRef="#ctx0" brushRef="#br0" timeOffset="47246.6445">25626 12750 44 0,'17'-13'22'0,"29"-12"-15"16,-25 22 29-16,11-6-35 31,0-1 0-31,3-9 0 0,4-3 1 16,3 0-5-16,1-6 0 16,-1 6-5-16,-10-3 0 15,-8 6-6-15,-6 10 1 16</inkml:trace>
  <inkml:trace contextRef="#ctx0" brushRef="#br0" timeOffset="47413.4154">25919 12515 37 0,'-25'28'18'0,"11"28"-17"16,10-40 28-16,1 0-29 16,-1 12 1-16,-3-6-3 0,0 3 1 15,-4 0-3-15,1 3 0 16,-1 0-5-16,1 4 1 0,-4-7-3 31,0 0 1-31</inkml:trace>
  <inkml:trace contextRef="#ctx0" brushRef="#br0" timeOffset="47546.8443">25622 12994 27 0,'-32'-3'13'0,"29"-12"-8"16,6 8 25-16,5 1-28 15,6-3 0-15,7-1 0 16,7-2 1-16,4-4-4 0,3-3 0 15,0-3-1-15,1 0 0 16,-1 3-8-16,0 1 0 0</inkml:trace>
  <inkml:trace contextRef="#ctx0" brushRef="#br0" timeOffset="47778.7069">26166 12524 41 0,'-29'-6'20'0,"22"25"-15"15,4-13 33-15,-4 9-36 16,-7 7 1-16,-8 4 1 16,-6 8 0-16,-4 1-5 15,-3 5 0-15,-11 4 3 16,0 9 1-16,-3-5-3 16,0 5 1-16,3-9-6 15,11 0 0-15,13-13-8 16,8-9 1-16,18-10-3 15,3-5 0-15</inkml:trace>
  <inkml:trace contextRef="#ctx0" brushRef="#br0" timeOffset="48027.3685">25855 13048 33 0,'-11'15'16'0,"26"-5"-7"0,-12-7 28 0,4-3-33 16,4-6 0-16,3-7 2 15,4-6 0-15,-1 0-8 16,4 1 1-16,1-1 4 15,-8 0 1-15,-7 6-2 32,-7 4 1-32,-11 3-2 15,-3 6 0-15,-7 6-1 0,3 3 1 16,1 7-1-16,2 0 0 16,1-7-1-16,11 4 0 15,3-10-4-15,3-9 1 0,8-4-6 16,10-2 0-16,7-7-6 15,4 0 1-15</inkml:trace>
  <inkml:trace contextRef="#ctx0" brushRef="#br0" timeOffset="48363.0965">26427 12461 44 0,'7'-22'22'0,"10"13"-22"16,-6 6 38-16,-4 6-36 15,0 6 0-15,-3 4 1 0,-4 3 1 16,0 6-5-16,-4 3 1 16,-3 0 2-16,0 3 1 15,-4-3-1 1,4 0 0-16,0 0-1 16,0 0 0-16,4-3-1 15,-1-3 1-15,1 0-1 0,-1 0 1 16,0-4-1-16,-3 1 1 15,0 0 0-15,-3 2 0 16,-4-2-1-16,-4-3 0 16,0-4-3-16,1-3 0 15,3-2-4-15,3-8 0 0,4-5-8 16,0-4 1-16,3-9-2 16,4-12 1-16</inkml:trace>
  <inkml:trace contextRef="#ctx0" brushRef="#br0" timeOffset="48528.7014">26324 12436 29 0,'-3'-15'14'0,"6"27"-2"0,-3-3 26 16,0 10-33-16,-7 13 0 15,-3 15 2-15,3-13 0 16,-22 26-10-16,-2 6 1 0,-1 6 6 16,4 6 0-16,-1-6-5 15,8-3 0-15,7-9-7 16,4-7 1-16,6-9-8 15,4-13 0-15</inkml:trace>
  <inkml:trace contextRef="#ctx0" brushRef="#br0" timeOffset="48740.322">26607 12587 49 0,'-11'-16'24'0,"39"3"-25"0,-17 10 41 15,3-3-39-15,11-3 0 16,10-7 0 0,4-6 1-16,6 0-4 0,-2 0 1 0,-4 3-3 15,-4 1 0-15,-3 2-5 16,-4 6 0-16,-14 7-6 0,-7 10 1 16</inkml:trace>
  <inkml:trace contextRef="#ctx0" brushRef="#br0" timeOffset="48939.7938">26815 12624 36 0,'-67'54'18'0,"3"-1"-16"0,57-47 31 16,0 1-29-16,3-4 0 0,4 3 2 15,4-3 1-15,3-3-9 16,4-9 1-16,10-1 5 16,0-2 0-16,-3-4-2 15,-1 3 1-15,-6 1-2 16,-8 3 1-16,-3-4-4 0,-10 4 1 15,-1-4-7-15,1 0 1 16,3-2-8-16,3-1 0 16</inkml:trace>
  <inkml:trace contextRef="#ctx0" brushRef="#br0" timeOffset="49179.2427">26935 12543 43 0,'-25'31'21'0,"4"57"-19"15,10-66 32-15,-3 9-31 16,-7 7 0-16,-4 6 2 16,-3 9 0-16,3 4-6 15,1-1 0-15,-1-9 4 16,4-3 1-16,3-13-3 16,4 1 1-16,3-10-3 15,1-10 0-15,3-9-5 16,3-12 0-1,8-10-9-15,3-12 0 16,7-10-1-16,11 3 1 16</inkml:trace>
  <inkml:trace contextRef="#ctx0" brushRef="#br0" timeOffset="49595.07">27467 12408 42 0,'-24'22'21'0,"2"75"-27"16,12-69 42-16,-8 16-35 16,-14 3 0-16,1 3-1 15,-1 4 1-15,0 2-1 16,0 7 0-16,1-3 0 0,2-10 0 16,5-10-3-16,6-11 1 0,8-20-1 15,3-9 0-15,7-22 0 16,7-12 0-16,10-17-1 15,4-14 1-15,18-20 3 32,7 0 0-32,10 7 4 15,-3 9 0-15,-3 6 3 0,-1 16 0 16,4 13 1-16,-7 9 0 16,0 9 0-16,-7 13 1 15,-1 3-4-15,1 12 0 16,-7 13-3-16,-7 13 1 0,-8 6-2 15,-13 6 1-15,-4-3-3 16,-7 0 0 0,-21 16-11-1,-1-13 1-15,5-3-7 16,-1 0 0-16</inkml:trace>
  <inkml:trace contextRef="#ctx0" brushRef="#br0" timeOffset="49765.6097">27478 12624 53 0,'18'-3'26'0,"17"-12"-29"15,-25 11 43-15,8-2-40 16,3 0 1-16,4-4-2 16,0 4 1-16,-1 0-5 15,-3 3 0-15,-3 3-9 16,-4 3 0-16</inkml:trace>
  <inkml:trace contextRef="#ctx0" brushRef="#br0" timeOffset="49948.6787">27330 12869 56 0,'-7'6'28'0,"31"-9"-30"16,-6 0 47-16,3-3-45 15,7-4 0-15,1 1 1 0,2-4 0 31,-2 1-3-31,-1-4 0 16,0 0-4-16,-3 4 1 16,-4-7-5-16,-3 0 0 15,-4 0-6-15,-4 1 0 16</inkml:trace>
  <inkml:trace contextRef="#ctx0" brushRef="#br0" timeOffset="50096.8313">27647 12421 35 0,'-7'-26'17'0,"4"20"-7"16,3 9 27-16,-4 7-31 15,-3 15 0-15,-4 9 1 16,-3 23 1-16,-3 2-11 16,-12 10 1-16,-6 3 4 15,7-15 1-15,-18 34-13 0,0-3 1 16,4-16-7-16,-4-10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21:42.50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12118 11787 22 0,'-14'-34'11'0,"0"15"-8"16,14 19 11-16,0 0-7 15,3 6 0-15,-6 10 1 16,3 6 1-16,-4 18-13 16,1 11 1-16,-1 5 8 15,1 1 0-15,-1-7-4 0,1-3 0 16,-5 0-1-16,5 0 1 31,-1 6 3-31,1-15 0 16,-4 9-5-16,0-6 1 0,0-1-4 0,3-5 0 15,4-7-5-15,0-3 0 16,4-6-5-16,-4 3 1 16</inkml:trace>
  <inkml:trace contextRef="#ctx0" brushRef="#br0" timeOffset="531.7169">11733 12173 21 0,'-3'-19'10'0,"3"-19"-10"16,0 29 17-16,3-7-17 16,-3 1 1-1,4-4 0-15,-1-6 0 0,5 0 2 16,-1-13 0-16,0 3 1 15,3-5 0 1,1-1-1-16,3 0 1 0,11-3-1 16,-1 4 1-16,4-4-3 15,1 6 0-15,-1-3-1 16,-3 7 1-16,-1 2-1 16,-2 4 1-16,-1 3-1 15,0 3 1-15,0 10-1 16,-3-1 1-16,-4 10 3 15,0 12 0-15,0-2 0 16,-3 8 1-16,-1 10-1 0,-3 0 0 16,0 4 0-16,0-4 0 15,-3 3-4-15,-1 3 1 16,1-6-5-16,3 0 1 0,0 1-6 16,0-4 0-16,4-1-5 15,3-5 0-15</inkml:trace>
  <inkml:trace contextRef="#ctx0" brushRef="#br0" timeOffset="1380.0843">11158 10338 22 0,'-14'-6'11'0,"28"-10"-7"0,-7 10 11 16,4-6-8-16,0-1 0 15,3 4 0-15,0-4 0 16,0 7-11-16,0 0 1 16,11 6 6-1,-8-4 1-15,-3 14-9 0,-3 5 0 16,-4 7-4-16,-3 7 1 16</inkml:trace>
  <inkml:trace contextRef="#ctx0" brushRef="#br0" timeOffset="1739.5734">11105 10611 22 0,'-21'25'11'0,"4"3"-8"15,13-21 12-15,1 2-9 16,-4 1 1-16,-1 5 0 0,1-2 0 16,0 9-10-16,4-13 0 15,-1 1 6-15,1-7 1 16,3 0-3-1,0-3 0-15,0-10-1 16,3 1 0-16,4-4 0 0,4-5 0 16,3-7 0-16,11-4 0 15,3 4 0-15,7-3 1 16,8 0-1-16,13-7 1 16,-3 4-1-16,-4 3 0 15,1 3 0-15,-8 9 1 16,-10 7-1-16,-7-1 1 15,-4 10-1 1,-7 10 1-16,-4 8-2 16,-3 1 0-16,-7 0-8 15,-7 0 1-15,-7 6-2 16,-3 3 1-16</inkml:trace>
  <inkml:trace contextRef="#ctx0" brushRef="#br0" timeOffset="1914.2618">11102 10718 26 0,'-4'-6'13'0,"15"-10"-2"16,-4 10 20-16,0-4-31 15,4-6 1-15,6 1-1 16,1-1 1-16,3 0-1 16,7 1 0-16,4 2-4 15,-4 4 0-15,1 3-5 16,-8 9 0-16</inkml:trace>
  <inkml:trace contextRef="#ctx0" brushRef="#br0" timeOffset="2256.7303">11134 10887 23 0,'-25'0'11'0,"25"0"-8"0,0 0 12 15,3-9-9-15,5-1 0 16,2-5 0-16,4-1 1 15,0-3-10-15,4 0 0 16,3 4 6-16,0 2 0 0,4 4-7 16,3-1 1-16,-3 1-1 15,-4 3 1-15,-7 2-1 16,-3 1 1-16,-11 3-1 16,0 0 1-16,-7 7 3 15,-4-1 0-15,-3 6 4 16,-4 4 0-16,1 3 0 0,-1 3 0 15,-3-3 0-15,0 6 0 32,3-3-1-32,4 0 1 15,3 3-8-15,1-6 1 0,3-1-5 16,3-8 0-16,1 2-1 16,6-9 0-16</inkml:trace>
  <inkml:trace contextRef="#ctx0" brushRef="#br0" timeOffset="2438.0742">11215 10884 23 0,'3'-3'11'0,"8"19"1"0,-8-13 20 16,1 3-31-16,3 3 0 15,4 1 0-15,6-4 0 16,4 0-2-16,8-3 1 16,6-3 0-16,4-9 1 15,3-7-6-15,-3-15 0 16,3-4-4-16,1 1 0 15</inkml:trace>
  <inkml:trace contextRef="#ctx0" brushRef="#br0" timeOffset="2638.2077">11956 10122 26 0,'-36'-3'13'0,"12"15"0"0,13-8 16 0,-3-1-28 15,-4 6 1-15,-3 13 0 16,0 6 0-16,0 7-3 16,-4 9 1-16,0 3 0 15,1 0 1-15,3-3-6 16,3 3 1-16,4-10-7 0,7 1 1 16</inkml:trace>
  <inkml:trace contextRef="#ctx0" brushRef="#br0" timeOffset="2808.083">11769 10395 26 0,'0'-38'13'0,"17"13"-2"16,-10 16 16-16,7-4-27 16,8-3 1-16,6 1-1 15,7-4 1-15,7 3-2 16,1 4 1-16,-8-1-6 15,-7 10 1-15,-7 9-5 16,1 10 1-16</inkml:trace>
  <inkml:trace contextRef="#ctx0" brushRef="#br0" timeOffset="2990.5991">11744 10539 28 0,'-21'6'14'0,"14"-15"-11"16,7 9 21-16,7-10-24 0,0 1 1 15,7-3 0-15,0-4 0 32,11 0-3-32,7 1 0 15,-1 2-6-15,-3 0 0 16,4 7-1-16,-4-3 0 16</inkml:trace>
  <inkml:trace contextRef="#ctx0" brushRef="#br0" timeOffset="3107.5445">11934 10461 17 0,'-42'28'8'0,"-7"19"-7"16,42-38 14-16,-4 7-15 16,1 6 0-16,-1 3 0 0,4 0 1 15,0 0-6-15,3 7 0 16</inkml:trace>
  <inkml:trace contextRef="#ctx0" brushRef="#br0" timeOffset="3308.5052">11705 10655 26 0,'-10'-9'13'0,"20"-4"-13"16,-3 7 22-16,4-4-22 16,3 1 0-16,4 3 2 15,-1-1 0-15,8 1-5 16,3 3 1-16,0 6-5 15,-7 3 0-15</inkml:trace>
  <inkml:trace contextRef="#ctx0" brushRef="#br0" timeOffset="3471.9595">11762 10859 26 0,'-22'22'13'0,"8"0"-6"0,14-22 19 15,0 3-25-15,0-3 1 16,7-9 0-1,4-10 1-15,3-6-4 16,18-4 1-16,7-2-2 16,6 0 0-16,8-4-8 15,-3-2 1-15</inkml:trace>
  <inkml:trace contextRef="#ctx0" brushRef="#br0" timeOffset="3723.6592">12294 10182 35 0,'-38'9'17'0,"34"0"-14"0,4-9 27 16,7-3-29-16,0-3 0 15,7 3 0-15,4 0 0 16,3-4-2-16,7 1 1 15,4 3 0-15,-4-3 0 16,4 3-7-16,-7 3 1 16,-4 9-5-16,-4 10 0 15</inkml:trace>
  <inkml:trace contextRef="#ctx0" brushRef="#br0" timeOffset="4037.0965">12263 10429 28 0,'-29'10'14'0,"29"-7"-11"16,0-3 20-16,7-3-24 0,0-4 1 16,4 1 0-16,0 0 0 15,-1 6 0-15,1 6 0 16,-1 0 0-16,-3 7 1 16,-3 6-1-16,-4 0 0 0,-4 6 1 15,-6 3 0-15,-1 6 1 31,-3 1 0-31,4-1 0 0,-1 1 1 0,4-4 0 32,0-6 0-32,3-3-1 15,8-15 0-15,3-7-1 0,4-7 0 16,6-8-5-16,1-14 1 16,14-2-4-16,6-7 0 15,5-6-5-15,3-3 1 16</inkml:trace>
  <inkml:trace contextRef="#ctx0" brushRef="#br0" timeOffset="4508.4244">12682 10147 22 0,'4'-16'11'0,"-8"13"-2"0,4 3 16 0,-3 3-22 15,-1 4 0-15,-3-1 1 0,0-3 0 16,0 0-6-16,4 3 1 16,-1 1 3-16,4-4 0 15,4 3-2-15,-4-6 1 16,7 3-1-16,-4-6 1 31,4 9-1-31,0 1 0 0,0 5-2 16,-3-2 1-16,-1 5-2 15,-3 4 0-15,0 0-1 16,-3 0 1-16,3 3 0 16,-7 0 0-16,-4 0 1 15,-3 0 0-15,0-4 2 16,3 1 1-16,1-3 0 0,3 0 1 15,0-7 0-15,7-3 1 16,7-3-1-16,3 1 0 16,1-4 0-16,3 0 0 15,0-4 0-15,0 4 0 0,-3 0-1 16,3 4 1-16,-3-4-1 16,-1 9 1-16,-3 0 0 15,0 4 1-15,-7-1-1 31,-3 1 1-31,-4 3-1 0,0 2 0 16,0 1 0-16,-4 3 0 16,0-3-2-16,-3-3 1 15,-3-4-4-15,-1 1 0 16,0-4-5-16,1-3 1 0,-4-6-6 16,3-6 0-16</inkml:trace>
  <inkml:trace contextRef="#ctx0" brushRef="#br0" timeOffset="4657.2701">12520 10552 34 0,'7'0'17'0,"14"18"-16"16,-14-11 28-16,4 2-28 15,0 4 1-15,-1 2 0 0,4 1 0 16,4 0-5-16,-4-4 0 0,4 1-4 16,-1-4 0-16,4 1-4 31,4-7 0-31</inkml:trace>
  <inkml:trace contextRef="#ctx0" brushRef="#br0" timeOffset="4908.6352">13063 10282 41 0,'-38'50'20'0,"-29"54"-24"0,56-79 39 16,0 6-35-16,1 3 1 16,3 4 0-16,0-3 0 0,7-4-2 15,7-3 1-15,7-6 0 16,3-6 1-16,5-4-5 16,6-8 0-16,4-11-8 0,10-2 0 15</inkml:trace>
  <inkml:trace contextRef="#ctx0" brushRef="#br0" timeOffset="5074.3359">13335 10461 28 0,'-32'34'14'0,"15"10"-9"16,13-31 16-16,-3 5-21 15,0 7 1-15,0 1-2 0,3 5 1 16,1-3-9-16,3-3 1 15,3 0 0-15,4-3 0 16</inkml:trace>
  <inkml:trace contextRef="#ctx0" brushRef="#br0" timeOffset="5239.6405">13331 10229 44 0,'-21'-19'22'0,"25"-6"-32"15,-4 18 47-15,0 7-37 0,7-3 0 32,3 3-7-32,1 0 0 15,3 3-1-15,0 10 0 16</inkml:trace>
  <inkml:trace contextRef="#ctx0" brushRef="#br0" timeOffset="5538.2576">13451 10671 42 0,'-14'19'21'0,"4"-16"-23"15,10-10 34-15,3-2-32 16,4-4 1-16,0-5 0 16,7-1 1-16,8-6-3 15,2 3 1-15,5-3 2 0,-5 0 0 16,1 3 0-16,0 6 0 15,-4 3 0-15,-4 13 0 16,1 7 0 0,-7 2 0-16,-4 4-1 0,-4 2 1 31,-10 23-3-31,-3-4 1 16,3-2-6-16,0-1 1 15,3-3-10-15,0-6 1 16</inkml:trace>
  <inkml:trace contextRef="#ctx0" brushRef="#br0" timeOffset="5841.6946">13899 10486 36 0,'-21'37'18'0,"-3"-2"-15"16,20-23 24-16,1 4-26 16,-1 3 0-16,4 0 0 15,0-4 0-15,4 1-1 0,-1-3 0 16,4-4 1-16,0-3 0 15,4-6-2-15,-1-6 0 16,4-3-6-16,4-7 1 16,3-3-5-16,-7-3 0 0</inkml:trace>
  <inkml:trace contextRef="#ctx0" brushRef="#br0" timeOffset="6226.3832">14199 10119 36 0,'-14'34'18'0,"-18"45"-17"0,25-54 31 16,-3 12-31-16,-11 17 1 15,3-7 3-15,-3 9 0 16,3-2-6-16,1-7 1 16,2 0 4-16,5-7 0 0,-1-8-1 15,4-7 0-15,4-9-2 16,3-13 1-16,7-6-1 15,7-10 0-15,4-6-1 16,6-3 1-16,1 0-1 16,0 0 1-16,-1 10-1 15,1-1 1-15,-4 4 0 0,0 3 1 16,0 2 0-16,-3 8 0 16,-4 5 1-1,-3 7 0-15,-4 2-1 16,-7 4 1-16,-4 10-1 15,-3 2 1-15,-3 4-9 16,3-4 1-16,0-2-12 16,7-7 0-16,-11-10-1 15,0-8 0-15</inkml:trace>
  <inkml:trace contextRef="#ctx0" brushRef="#br0" timeOffset="11989.3846">15699 9680 17 0,'0'0'8'0,"17"-6"0"16,-13 2 9-16,3 8-12 15,0 2 1-15,0 16 2 0,-4 19 1 16,1 12-11-16,-4 13 0 16,-7 3 8-16,7 18 0 15,0 11-3-15,0 5 0 16,-7-6-2-16,7-12 1 15,3 0-1-15,1-4 0 0,-1-12-4 32,5-12 0-32,-1-10-8 15,0-16 1-15,7-22-2 16,-4-15 0-16</inkml:trace>
  <inkml:trace contextRef="#ctx0" brushRef="#br0" timeOffset="12404.3997">15554 9997 25 0,'-25'0'12'0,"18"-4"-6"15,7 4 22-15,4-6-27 16,3-10 1-16,3-12 1 16,5-9 0-16,2-7-4 15,4-13 1-15,11 7 2 16,0 3 1-16,7 6-1 15,-4 7 0-15,0 6 0 0,-3 9 0 16,-4 9 0-16,-3 10 1 16,-4 10 0-16,-3 5 0 15,-1 14-1-15,1 2 1 16,-7 7-1-16,-1-10 1 0,1-3-10 16,-1-6 1-16,-3-7-8 15,7-5 1-15</inkml:trace>
  <inkml:trace contextRef="#ctx0" brushRef="#br0" timeOffset="12836.8809">15660 8319 31 0,'-4'6'15'0,"-3"19"-8"0,4-18 17 16,-4 8-22-16,0 7 0 16,-4 6 0-16,-3 13 1 15,-4 9-4-15,-3 7 0 16,0 9 2-16,-4-7 1 15,4-2-7-15,3-7 1 16,4-6-7-16,7-7 1 0</inkml:trace>
  <inkml:trace contextRef="#ctx0" brushRef="#br0" timeOffset="13007.9831">15512 8802 23 0,'-4'-3'11'0,"11"-7"1"16,-3 17 11-16,-1 5-22 15,-3 7 1-15,0 6 1 0,0 9 0 32,0 4-4-32,0 12 0 15,-3 7 0-15,3-4 0 0,0-3-6 16,0-3 1-16,3-6-4 16,4-10 1-16</inkml:trace>
  <inkml:trace contextRef="#ctx0" brushRef="#br0" timeOffset="13172.288">15660 8899 27 0,'10'-47'13'0,"68"-28"-8"0,-60 56 23 15,10-9-28-15,7-7 1 16,0-9 0-16,1-3 1 0,6 3-2 16,-3 0 0-16,0 7-3 15,-8-1 0-15,-2 13-7 16,-8 3 1-16</inkml:trace>
  <inkml:trace contextRef="#ctx0" brushRef="#br0" timeOffset="13451.9268">15984 8576 30 0,'-14'85'15'0,"14"-26"-10"0,0-49 22 0,4 2-26 16,3 1 1-16,0-7 2 15,3-6 0-15,5-9-5 16,2-7 1-16,1-12 3 16,0-10 0-16,-1-3-1 15,-3 7 1-15,-3-1-1 16,-4 4 0-16,-7 3 0 16,-4 6 0-16,-3 6-1 0,0 7 0 15,-3 9-4-15,-1 6 1 16,4 7-5-16,0 8 1 15,0 11-8-15,0 9 1 16</inkml:trace>
  <inkml:trace contextRef="#ctx0" brushRef="#br0" timeOffset="14159.8169">15981 9015 22 0,'0'3'11'0,"0"-3"-6"15,0 0 10-15,0 0-14 16,7 0 1-16,0-3 2 31,4 0 0-31,-1 0-4 16,1-4 0-16,-1-2 3 0,1 0 0 0,-4-1-1 16,0 1 1-16,-3 3-1 15,-1-4 0-15,-3 4-1 16,0 0 1-1,-3-4-1-15,-1 4 0 16,-3 0-1-16,0-4 1 16,0 1-1-16,3-7 1 0,1-3-2 15,-1-3 1-15,4-3-1 16,0 3 1-16,4 4-1 16,-1 2 0-16,1 6 0 15,-4 10 0-15,3 0 0 16,1 13 0-16,-4 12 0 15,0 3 1-15,0 7 0 16,-4 6 0-16,1 9 0 0,-4 3 1 16,0 4-3-16,0-4 1 15,0-3-2-15,0-9 0 16,3 0-3-16,0-13 1 16,1-6-1-16,-1-10 0 0,1-15 2 15,-1-6 0-15,4-10 3 31,0-6 0-31,4-3 3 16,-1-1 1-16,4 1 0 16,4 6 1-16,0 3 0 15,3 1 0-15,3-1-1 0,1 3 0 16,0 4-2-16,-4 2 1 16,-4 4-1-16,-6 6 0 0,-4 6 0 15,-7 7 1-15,-4 9 0 16,1 3 1-16,-8 6 0 15,4 4 1-15,0 2-1 16,3 1 1-16,1-4-2 16,3-9 1-16,3-3-1 15,4-6 0-15,4-10-1 0,6-6 1 16,4-9-5-16,4-10 1 16,0-9-6-16,3-7 0 15,3-9-5-15,-2-3 1 31</inkml:trace>
  <inkml:trace contextRef="#ctx0" brushRef="#br0" timeOffset="14391.2642">16316 8451 29 0,'4'-4'14'0,"20"-2"-13"15,-10 3 22-15,7 3-24 16,4 3 0-16,3 3 1 15,-6 1 0-15,-1 2 0 16,0 7 1-16,-3 9-1 0,-4 3 0 16,-4 3 1-16,-3 4 1 0,-3 3-2 15,-4-1 1-15,0-5-4 16,0-10 0-16,-4-7-6 16,4-5 1-16</inkml:trace>
  <inkml:trace contextRef="#ctx0" brushRef="#br0" timeOffset="14575.7557">16552 8331 26 0,'0'0'13'0,"4"-3"-5"0,-4 6 19 16,0 13-26-16,-4 3 1 0,1 6 0 16,-4 13 0-16,-7 6-3 15,0 6 1-15,-4 3 0 16,0-3 1-16,1 0-9 15,2-9 1-15,8-13-4 16,7-9 1-16</inkml:trace>
  <inkml:trace contextRef="#ctx0" brushRef="#br0" timeOffset="14788.1358">16633 8582 30 0,'-3'-19'15'0,"28"-24"-9"0,-18 33 26 0,3-6-30 31,4-5 0-31,0-5 0 16,1-2 1-16,-1 0-4 16,0-3 0-16,0-1 3 15,-7 10 1-15,-7 4-2 0,0 8 0 16,-4 10-2-16,-3 10 1 16,0 2-7-16,-3 10 1 15,-1 9-7-15,1 4 1 16</inkml:trace>
  <inkml:trace contextRef="#ctx0" brushRef="#br0" timeOffset="14976.1369">16563 8959 38 0,'-42'34'19'0,"49"-40"-19"16,-4 0 31-16,8-4-30 0,3-6 0 15,0 1 1-15,4-7 0 31,3-3-3-31,0 0 1 0,0 0-3 16,-3-4 1-16,-4 4-7 16,-4 0 0-16,-3 6-3 15,1 1 1-15</inkml:trace>
  <inkml:trace contextRef="#ctx0" brushRef="#br0" timeOffset="15125.2905">16651 8714 30 0,'-10'50'15'0,"-8"25"-17"0,14-53 27 15,1 13-25-15,-4 15 1 16,0 10-1-16,0 5 1 16,0-5-4-16,3 3 1 0,1-4-5 15,-1-12 1-15,4-6-3 16,4-13 1-16</inkml:trace>
  <inkml:trace contextRef="#ctx0" brushRef="#br0" timeOffset="15343.0022">16602 9065 29 0,'-7'-19'14'0,"-7"41"-12"0,10-15 29 16,-3 5-29-16,0 4 0 31,3 3 1-31,1-1 1 16,-1-2-5-16,4 0 0 15,0-4 3-15,4-2 1 16,3-4-2-16,4-6 1 0,-1-6-3 15,4-7 1-15,4-9-9 16,7-3 1-16,-1-9-4 16,19-1 1-16</inkml:trace>
  <inkml:trace contextRef="#ctx0" brushRef="#br0" timeOffset="15542.1982">16972 8501 41 0,'-10'12'20'0,"31"1"-25"16,-7-13 37-16,3-6-32 31,1-1 1-31,3 1 0 16,0-3 0-16,4-4-4 15,0-3 1-15,0-2-6 0,-4-1 0 16,0 0-3-16,-4 3 0 0</inkml:trace>
  <inkml:trace contextRef="#ctx0" brushRef="#br0" timeOffset="15725.662">17177 8197 38 0,'-18'53'19'0,"-10"47"-24"15,21-68 35-15,0 24-30 16,-4 19 0-1,1 13 0-15,-4 6 1 16,-4 7-2-16,4 2 1 0,-4-3-4 16,4-6 0-16,3-15-6 15,4-13 0-15</inkml:trace>
  <inkml:trace contextRef="#ctx0" brushRef="#br0" timeOffset="15957.0997">17085 8742 30 0,'-14'-31'15'0,"3"43"-7"0,8-2 21 16,-8 9-27-16,1 6 0 0,-1-3 2 15,0 0 0-15,4 0-5 16,4-4 0-16,-1-2 3 31,8-3 1-31,6-7-1 16,1-3 0-16,3-3-3 0,0-6 0 15,4-4-7-15,0-5 1 16,6-10-6-16,1-7 1 16</inkml:trace>
  <inkml:trace contextRef="#ctx0" brushRef="#br0" timeOffset="16160.3821">17378 8426 38 0,'-53'0'19'0,"60"-4"-16"16,-7 4 33-16,14-3-34 16,4 3 0-16,3-3 0 15,4 0 1-15,3-3-4 16,0-4 0-16,4 4 0 16,-4-7 0-16,-3 4-6 15,-4 0 0-15,-3-1-6 16,-1-2 0-16</inkml:trace>
  <inkml:trace contextRef="#ctx0" brushRef="#br0" timeOffset="16327.1742">17484 8309 36 0,'-36'41'18'0,"-20"22"-20"0,42-44 29 16,0 18-27-16,0 7 0 15,0 3 0-15,3 0 0 16,4-6-4-16,3-13 0 15,4-9-5-15,11-9 0 16,10-17-1-16,7-15 0 0</inkml:trace>
  <inkml:trace contextRef="#ctx0" brushRef="#br0" timeOffset="16509.4467">17635 8231 35 0,'7'-38'17'0,"-7"42"-21"0,4 2 38 15,-4 3-33 1,0 13 0-16,-4-3 0 15,1 9 1-15,-4 4-3 16,-4 5 1-16,-6 7-1 16,-5 6 0-16,-6 4-4 15,0 2 1-15,-7-6-7 16,-1 4 1-16,1-17-1 16,7-9 0-16</inkml:trace>
  <inkml:trace contextRef="#ctx0" brushRef="#br0" timeOffset="17243.3977">17258 8711 25 0,'0'-53'12'0,"25"-1"-11"0,-15 39 24 16,4 2-23-16,11-3 0 16,3 1 0-16,0-1 1 15,1 3-4 1,-5 4 1-16,-6 3 1 16,-4 3 1-16,-7 6-1 15,-10 6 0-15,-8 10-1 16,-10 6 1-16,-11 6-1 15,4 4 0-15,3 3 1 16,4-4 0-16,3-3 0 0,8-6 0 16,3-6 0-16,7-6 0 15,3-7 0-15,15-12 1 0,7-7-2 16,-1-2 0-16,1-4-3 16,0 0 1-16,-4 3-4 15,-7 1 0-15,-3 8-3 16,-4 11 1-16,-11 2-1 15,-3 6 1-15,-7 4 4 16,-14 12 1-16,7 0 3 16,-1 1 0-16,1 2 4 15,0 0 0-15,3 1 0 16,1-1 1-16,-1 4-2 16,4-4 1-16,0 0-2 0,-4-2 1 15,4 2-1-15,0-6 1 16,3-3-1-1,1-10 1-15,3-2-1 16,3-7 0-16,8-12 0 16,3-7 0-16,3-3-1 15,8-3 1-15,3-3 0 16,11-3 0-16,7 0 0 0,7-4 0 16,7 4 0-16,-4-6 0 15,-7 2-1-15,-10 10 1 16,-4 3-1-16,-7 7 0 15,-6-1 0-15,-5 7 0 0,-3 6 0 16,-7 3 0-16,-10 7 0 16,-4 2 0-16,-8 1 0 15,-2 2 0-15,-5 1-1 16,-2 0 0 0,2-1 0-16,-2-2 0 15,6 3-1-15,4-4 1 16,3-2 0-16,4-1 1 15,4 0 0-15,2 1 1 0,1-1-1 16,4 1 0-16,3-4 1 16,10 0 0-16,12-3-12 15,9-6 0-15,8-6-4 16,11-19 1-16</inkml:trace>
  <inkml:trace contextRef="#ctx0" brushRef="#br0" timeOffset="17943.9896">18055 8269 34 0,'0'-3'17'0,"46"-7"-19"0,-28 10 26 15,-1-3-24-15,4 0 1 16,1 0-1-16,2 3 1 15,-3 0-5 1,-3 9 0-16,-11 4-1 16,-7 2 0-16,-10 7-1 15,-5 3 1-15,-9 7 0 0,-4-4 1 16,-8-3 5-16,5 0 0 16,6-3 2-16,7-3 1 15,4-7-1-15,11-2 0 0,6-4-1 16,8-3 1-16,6-3-4 15,5 3 0-15,-5 4-3 16,-3 5 0-16,0 4 0 16,-3 3 0-16,-4 6 2 15,-7 6 0-15,-4 7 3 16,-6 3 1-16,-4-7 3 16,3 1 0 15,1-4 0-31,3-6 1 15,3-9-4-15,8-10 1 0,6-6-10 16,8-16 0-16</inkml:trace>
  <inkml:trace contextRef="#ctx0" brushRef="#br0" timeOffset="18412.0681">18436 8124 36 0,'-25'7'18'0,"11"2"-20"0,14-9 29 16,0 0-27-16,0 0 1 16,7 0 0-16,15-6 0 15,6-4-1-15,0 4 0 16,0 6 0 0,0 3 1-16,-3 4-1 15,-4-1 0-15,-7 6-1 16,-6 4 0-16,-12 6-2 15,-7 6 0-15,-3-3-1 16,-14 0 1-16,-4 1 0 16,4-5 1-16,0-2 1 0,3 3 1 15,0-6 1-15,11-4 1 0,4-2-1 16,6-4 0-16,8-3 0 16,6 0 1-16,4-3-2 15,11 0 0-15,0 0 0 16,0 4 1-16,3-1 1 15,-7 3 0-15,0 0 0 16,-10 7 0-16,-4-1 1 16,-11 10 0-16,1 3-1 0,-11 0 1 31,-11 4-1-31,0 2 0 16,-3-3-2-16,0 4 0 15,-4-10-6-15,4-4 0 0,3-8-6 16,4-13 1-16</inkml:trace>
  <inkml:trace contextRef="#ctx0" brushRef="#br0" timeOffset="18545.5038">18260 8510 25 0,'14'-9'12'0,"14"9"0"0,-17 6 14 15,3 3-24-15,3 7 1 16,5 3 0-16,9 6 1 16,-2 0-5-16,6 3 1 15,-3 1-2-15,-1-4 1 0,1-3-10 16,10-10 1-16</inkml:trace>
  <inkml:trace contextRef="#ctx0" brushRef="#br0" timeOffset="18778.9765">18888 8109 46 0,'-39'25'23'0,"39"-13"-29"0,0-8 39 16,7-1-33-16,4-3 0 31,6-7 2-31,8-11 1 16,14-7-9-16,-4-4 1 0,4 1-7 15,0-6 0-15</inkml:trace>
  <inkml:trace contextRef="#ctx0" brushRef="#br0" timeOffset="18960.6722">19071 7933 43 0,'-17'72'21'0,"-36"95"-23"0,42-127 32 0,-3 17-29 16,-4 24 0-16,-3 10 0 31,-7 3 1-31,3-9-3 15,8-4 1-15,2-15-5 16,5-12 0-16,3-17-7 16,7-18 1-16</inkml:trace>
  <inkml:trace contextRef="#ctx0" brushRef="#br0" timeOffset="19162.6326">18916 8231 45 0,'-25'63'22'0,"-17"-7"-21"16,31-40 37-16,1 6-38 16,3 0 1-16,0 0-1 15,3 0 1-15,8-3-1 16,3-10 0-16,3-6 1 0,4-3 1 16,8-6-7-16,-1-7 0 15,14-6-9-15,14-2 1 16</inkml:trace>
  <inkml:trace contextRef="#ctx0" brushRef="#br0" timeOffset="19359.613">19329 7914 42 0,'-11'13'21'0,"-17"18"-24"0,24-18 31 15,-6 2-28-15,-8 14 1 16,-3 5-1-16,-4 4 1 0,-3 6-5 16,0-3 0-16,-11-4-7 15,7 1 0-15</inkml:trace>
  <inkml:trace contextRef="#ctx0" brushRef="#br0" timeOffset="20391.8301">19212 8234 28 0,'32'-37'14'0,"0"-7"-8"0,-22 34 18 0,4-2-23 15,4-7 0-15,3-3 0 16,4-3 1-16,0 9-5 16,-4-3 0-16,-7 7-2 15,-7 6 1-15,-7 15-4 0,-7 13 1 16,-7 6-1-16,-7 10 1 15,-4 6 3-15,-10-4 0 16,-4 1 5-16,0-3 0 16,7-7 3-1,11-6 1-15,7-3-1 16,7-9 0-16,11-7-1 16,3-6 0-16,7-3-4 15,0-6 1-15,0-1-6 16,-4 4 1-16,1-4-2 15,-4 7 1-15,-7 3 5 16,14-15 1 0,-70 65 2-16,6-22 1 15,12 3 6-15,6-2 0 0,7-4 0 16,4-3 0-16,10-7-5 16,8-5 0-16,10-4-2 15,4-9 1-15,6-7-2 16,4-2 0-16,4-4-2 15,3-3 1-15,-3 1-4 16,-4 2 1-16,-3 0-3 16,-4 4 1-1,0 2-1-15,-7 4 1 16,0 3 1-16,0 3 0 16,-7 0 5-16,4 0 0 15,-1 0 3-15,4-3 0 0,0-4 1 16,0-2 1-16,4 0-1 15,0 2 1-15,-1 1-1 16,4-3 0-16,-7-4-2 16,0 7 1-16,-3 0-2 0,-4 6 0 15,-4 3-1 1,-3 0 1-16,0 3-2 0,-3 0 1 16,3 7-2-16,0-4 1 15,-1 4-3-15,-2-1 1 0,-1 4-4 16,-3 0 1-16,4 0 0 15,-1 5 0-15,-3 5 0 16,3-8 0-16,1 4 2 16,3-9 1-16,3 3 3 15,1-7 0-15,3 3 1 32,0-2 1-32,0-1 0 15,0 4 1-15,0-4-1 0,0 7 1 16,0 0-2-16,-4-7 0 15,4 0-1-15,0 1 0 0,0-4-1 16,4-3 1-16,3-3-1 16,7-6 0-16,-4 0-3 15,1-10 0-15,3-6-3 16,0-6 1-16,0 0-2 16,4 3 1-16,0-4 1 0,-4 7 0 15,-4 7 5-15,-3 5 0 16,-7 10 5-16,-7 3 0 15,-3 10 2-15,-1 6 0 16,1 3-1 0,2 0 1-16,1-4-3 15,4 1 0-15,3-6-2 16,3-4 1-16,4-6-7 16,8-3 1-16,2-6-9 15,8-6 1-15</inkml:trace>
  <inkml:trace contextRef="#ctx0" brushRef="#br0" timeOffset="21595.9342">19650 8065 24 0,'-7'-6'12'0,"28"6"-4"0,-11 0 12 0,5 0-19 15,9-4 1-15,1 1 0 16,0-3 0-16,3-6-3 15,0-4 1-15,0-3 0 16,1 3 1-16,-1-2-5 0,-4-1 0 16,1 0-5-16,-14 3 0 0</inkml:trace>
  <inkml:trace contextRef="#ctx0" brushRef="#br0" timeOffset="21762.7188">19904 7814 22 0,'-11'9'11'0,"1"38"-5"0,10-31 14 0,-4 16-20 15,1 15 1-15,-1 12 0 16,-7 7 0 0,1 0-1-16,3-3 0 15,-4-4 0-15,4 4 0 16,4-7-6-16,-1-9 1 0,1-3-3 16,3-12 1-16</inkml:trace>
  <inkml:trace contextRef="#ctx0" brushRef="#br0" timeOffset="22079.6306">19897 7983 27 0,'0'-3'13'0,"-11"35"-14"0,8-17 24 16,-4 13-22-1,-4 4 1-15,-10-1 1 16,-4 10 0-16,-3-7-4 15,0-2 1-15,-4-1 2 16,7-6 0-16,8-3-1 0,-1-3 1 16,4 0-2-16,7-7 0 15,7-5 0-15,10-7 0 16,4-3-1-16,8-4 1 16,6-2 0-16,0-7 0 15,4-6 0-15,3-3 1 0,4 3-1 16,0-3 1-16,3 0-4 15,-3 0 0-15,0 3-7 16,-8 9 1-16</inkml:trace>
  <inkml:trace contextRef="#ctx0" brushRef="#br0" timeOffset="22732.018">19717 8585 22 0,'-18'26'11'0,"11"11"-8"0,7-27 12 15,4 2-14-15,6 1 1 0,8-4 1 16,3-3 0-16,0-6-3 16,4-9 0-16,0-7 2 15,-1-6 1-15,1-9 0 16,-4 3 0-16,0-1 0 15,-7 4 0-15,-3 7-1 16,-11 2 0 0,-4 3-1-16,-6 7 1 15,-4 6-1-15,0 3 0 0,3 3-1 16,0 4 1-16,1 2-1 16,3 1 1-16,0 0-1 15,3-4 1-15,4-3-1 16,0-3 0-16,0-3 1 15,0 0 0-15,7-3-1 16,0 0 0-16,0 3-4 0,0-3 1 16,4 0-6-16,-4 0 1 15,0 6-4-15,0 6 1 16</inkml:trace>
  <inkml:trace contextRef="#ctx0" brushRef="#br0" timeOffset="22981.292">19392 9028 24 0,'-28'9'12'0,"21"-6"-7"16,7-3 20-16,7 0-21 16,7 0 1-1,7-3 2-15,7-3 1 16,22-4-10-16,10-2 1 0,0-7 6 15,0-3 0-15,0-3-2 16,3-10 0-16,-3-2-9 16,7-1 1-16,7 4-8 15,-7-4 0-15</inkml:trace>
  <inkml:trace contextRef="#ctx0" brushRef="#br0" timeOffset="23873.8768">24292 8673 27 0,'-21'-3'13'0,"21"-6"-1"0,0 9 14 0,4-10-24 15,3-2 1-15,0-13 2 16,3 0 0-16,4-4-6 15,8-2 1-15,2-4 3 16,1-2 0-16,17 6-1 16,4-10 1-16,4-3-6 15,2-9 1-15,-6 9-8 16,-3-7 1-16,-8 17-4 16,0-4 0-16</inkml:trace>
  <inkml:trace contextRef="#ctx0" brushRef="#br0" timeOffset="24171.9411">24585 7980 37 0,'-32'13'18'0,"-14"-4"-17"15,46-12 34 1,29-13-34 0,6 1 1-1,4-1-1-15,0 0 1 16,-1 4-3-16,5-1 0 0,-1 1 1 15,-3 5 1-15,0 4-1 16,-4 3 0-16,-3 3 2 16,-4 4 0-16,-3 12 0 15,-8-1 0-15,-6 11 1 16,-4-1 0-16,-7 6-1 0,-4 7 1 16,-3-6-3-16,0-4 1 15,4-6-10-15,3-6 1 16,3-4-7-16,-3-8 1 0</inkml:trace>
  <inkml:trace contextRef="#ctx0" brushRef="#br0" timeOffset="24854.8424">25396 7607 26 0,'0'-28'13'0,"46"-10"-5"0,-28 32 14 16,0 3-21-16,3 3 1 0,11 6 0 15,3 0 0-15,7 1-3 16,4-1 1-16,3-6-1 16,-3-10 0-16,0-5-9 15,-4-1 1-15</inkml:trace>
  <inkml:trace contextRef="#ctx0" brushRef="#br0" timeOffset="25040.3952">25901 7331 28 0,'-28'22'14'0,"-8"56"-8"0,15-40 18 15,-7 6-24-15,-14 9 1 16,-1 1 0 0,1-1 0-16,3-3-5 0,4-3 0 0,3-3-5 15,4 0 1-15</inkml:trace>
  <inkml:trace contextRef="#ctx0" brushRef="#br0" timeOffset="25422.3824">25569 7801 23 0,'0'-6'11'0,"-10"50"0"16,6-28 13-16,-3 15-22 15,-3 16 0-15,-5 10 0 0,-2 12 1 16,-4-10-4-16,0-2 0 15,-1-4 2-15,5-6 1 32,3-6-2-32,3-7 1 15,0-12-1-15,4-9 1 0,7-10-1 16,7-16 1-16,4-9-1 16,10-15 0-16,4-23-1 15,17-12 1-15,15 3-1 16,6 0 1-16,-3 9 0 15,-3 13 1-15,-5 7 0 16,-2 11 0-16,-11 8 1 0,-8 8 1 16,-2 10 0-16,-12 9 0 15,-3 7 0-15,-7 12 0 16,-10 16 0-16,-8 6 0 16,-3 6-4-16,-7 10 0 0,-11-7-6 15,1-3 0-15,-5-6-7 16,-6 0 1-16</inkml:trace>
  <inkml:trace contextRef="#ctx0" brushRef="#br0" timeOffset="25707.6034">25679 8153 26 0,'17'-29'13'0,"22"-2"-11"0,-25 25 16 15,11 0-18-15,-4-1 1 31,0 1-1-31,0 0 1 16,-3-1-1-16,-4 1 1 16,-3 6 0-16,-8 3 0 15,-6 10 0-15,-11 6 0 0,-8 6 1 16,-9 6 1-16,-1 7 0 16,0-7 0-16,4-6-1 0,7-9 1 15,14-4 0-15,10-2 1 16,11-7-4-16,8-9 1 15,9-10-7 1,5-9 0-16,2-6-6 16,5-7 1-16</inkml:trace>
  <inkml:trace contextRef="#ctx0" brushRef="#br0" timeOffset="25874.4023">26275 7751 41 0,'-4'22'20'0,"33"-19"-24"0,-19-6 36 16,8 3-32-16,3-3 1 16,4-6-2-16,3-7 1 0,0-9-7 15,7 3 1-15,-6-3-5 16,-5-6 1-16</inkml:trace>
  <inkml:trace contextRef="#ctx0" brushRef="#br0" timeOffset="26073.0872">26536 7381 42 0,'-28'63'21'0,"-8"72"-24"0,26-94 38 15,-15 9-35-15,-3 12 1 16,-7 20 0-16,-4 15 0 31,-3-6-1-31,6-6 0 16,5-7-5-16,9-9 1 0,5-6-7 15,3-7 1-15,-1-12-2 16,12-19 0-16</inkml:trace>
  <inkml:trace contextRef="#ctx0" brushRef="#br0" timeOffset="26308.0495">26430 7861 37 0,'-14'3'18'0,"-21"25"-21"0,21-18 36 0,-8 6-31 15,-2-1 0 1,-4 7 3-16,-4 0 0 0,7 0-6 31,4-3 1-31,7-3 2 16,7-1 1-16,3-5-1 16,15-4 0-16,6 0-2 0,8-12 0 15,10-4-4-15,1-11 1 0,3-1-7 16,3-4 1-16,4 1-4 15,0-3 0-15</inkml:trace>
  <inkml:trace contextRef="#ctx0" brushRef="#br0" timeOffset="26489.4154">26825 7651 31 0,'-32'9'15'0,"-20"10"-14"0,41-9 25 15,-7 2-27 1,-3 1 1-16,-4-1 0 16,1 7 0-16,-1-3-5 15,0 3 1-15,4-1-5 16,7-5 0-16</inkml:trace>
  <inkml:trace contextRef="#ctx0" brushRef="#br0" timeOffset="26691.5988">26734 7780 30 0,'-11'-7'15'0,"39"7"-11"0,-17-6 25 15,3 6-28-15,7-3 0 16,4 0 0-16,6-4 1 0,-2 1-3 16,-5-6 0-16,-2 5-3 15,-5 7 1-15,1 0-5 31,-8 3 1-31,-6 7-3 0,-4-1 0 16</inkml:trace>
  <inkml:trace contextRef="#ctx0" brushRef="#br0" timeOffset="27056.9766">26741 7889 20 0,'-67'19'10'0,"45"-6"-6"0,19-13 16 0,3 0-20 16,0 0 1-16,7-3-1 15,0-4 1-15,4 1-2 16,6 0 1-16,4-1 0 15,-3 4 1-15,0 0-1 16,-11 3 0-16,-4 3 0 16,-13 7 1-16,-4-1-1 15,-8 10 1-15,-2 9 1 0,-1 3 0 16,4 1 1-16,3-4 1 16,4-6 0-16,3-3 0 0,4-3-1 31,7-4 1-31,7-9-3 15,4-3 1-15,3-6-1 16,0-3 0-16,7-7-1 16,1-3 1-16,-1 3-1 15,-7-6 1-15,0 4-2 16,-7 2 1-16,-3 3-1 0,-8 1 0 16,4 2-2-16,-7 1 1 15,7 3-3-15,-4-1 1 16,22-2-7-1,0 3 1-15</inkml:trace>
  <inkml:trace contextRef="#ctx0" brushRef="#br0" timeOffset="27257.0792">26885 7955 24 0,'-3'19'12'0,"10"-16"-6"16,-7-3 14-16,3-3-18 15,4 0 1-15,4 0 0 16,-1 0 0-1,1-4-4-15,-4 1 0 16,0 0 3-16,-3 3 0 0,-4 3-5 16,-4 0 0-16,-3 6-2 15,-7 6 0-15,-4 4-5 16,-3 3 1-16,0 0 0 16,-7 0 0-16</inkml:trace>
  <inkml:trace contextRef="#ctx0" brushRef="#br0" timeOffset="27641.3436">26684 8143 17 0,'-3'0'8'0,"-4"10"-7"0,3-4 17 16,0 0-17-16,-6 10 0 0,3 0 1 16,-4 2 0-16,4-5-2 15,0 3 0-15,4-4 2 16,-1-2 0-16,4-1-1 16,4-3 1-16,3-9 0 15,3 0 0-15,1-6-1 16,3-1 1-16,14-2-2 31,4-10 1-31,3-3-3 0,0 0 1 16,-3 3-1-16,-4 6 0 15,-3-3-1-15,-7 3 1 0,-4 10 0 16,-7 0 1-16,-7 9 2 16,-4 3 1-16,-6 4 1 15,-4 2 0-15,0 1 0 16,3-1 1-16,0 1-1 15,4-4 0-15,4 1-1 16,3 2 1-16,7-6-3 16,4 1 1-16,6-7-1 0,1 0 1 15,-1-3-2-15,1-1 1 16,0-2-6-16,6 3 0 16,-2 0-4-1,2 0 1-15</inkml:trace>
  <inkml:trace contextRef="#ctx0" brushRef="#br0" timeOffset="27872.7355">27284 7845 39 0,'-18'16'19'0,"39"-16"-24"0,-7-3 36 16,8-3-31-16,13-4 1 16,0-2-1-16,4-4 1 0,3-6-6 15,-3-3 0-15,-4-6-6 16,1 6 1-16</inkml:trace>
  <inkml:trace contextRef="#ctx0" brushRef="#br0" timeOffset="28041.6508">27612 7642 31 0,'-28'50'15'0,"-1"19"-13"0,22-50 23 0,-10 6-25 15,-4 12 0-15,-8 7 0 16,-6 6 1-16,3 0-2 16,1 4 0-16,2-7-4 15,5-10 1-15,3-2-5 16,6-10 0-16</inkml:trace>
  <inkml:trace contextRef="#ctx0" brushRef="#br0" timeOffset="28260.497">27351 7971 39 0,'-39'3'19'0,"-14"25"-20"16,46-22 36-16,0 1-32 15,0 2 1-15,3 1 2 31,1 2 0-31,6-3-7 16,12 1 0-16,6-4 5 0,3-6 0 16,8-6-2-16,-4 0 0 15,8-4-5-15,-5 1 0 16,-2-7-6-16,-1 0 1 16,-7 10-8-16,-7 6 1 15</inkml:trace>
  <inkml:trace contextRef="#ctx0" brushRef="#br0" timeOffset="28791.0138">27210 8256 28 0,'-18'19'14'0,"4"6"-12"0,10-19 17 16,4-3-18-16,-3-3 0 16,3 4 1-1,0-4 1-15,11-4-4 16,-1-8 0-16,15-1 2 15,7-5 0-15,6-4-1 16,-2-3 1-16,2-4-1 16,-2 4 0-16,-8 10 0 15,-3-1 0-15,-4 6 0 16,-7 10 1-16,-7 4 0 0,-14 5 0 16,-4 4 0-16,-10 2 1 15,-4 4 0-15,-6 0 1 16,-1-3-1-16,0 5 1 15,8-5-1-15,2-3 1 0,5-4-3 16,3 1 1-16,7-4-1 16,3 0 1-16,1-3-1 15,6 0 0-15,11-3-1 16,4-3 1-16,3-3 0 16,7 0 1-16,0-1-2 0,4 1 1 31,-4-6-3-31,-6 2 1 15,-5 4-1-15,-3 6 0 16,-17 0 0-16,-15 9 0 0,-3 4 0 16,-7-4 0-16,-4 4 2 15,4-4 1-15,3 1-1 16,7-4 1-16,4 0 0 16,7-3 0-16,7 0-3 15,7 4 0-15,4-4-6 0,3 0 1 16</inkml:trace>
  <inkml:trace contextRef="#ctx0" brushRef="#br0" timeOffset="29023.6052">27026 8516 52 0,'-17'4'26'0,"20"-1"-29"0,4-10 52 0,7 1-46 16,11 0 0-16,7-4 2 31,7-5 0-31,14-1-7 0,7 0 1 16,-1 1-1-16,1-1 0 0,0 4-11 16,11-1 1-16,-11 4-6 15,14 2 1-15</inkml:trace>
  <inkml:trace contextRef="#ctx0" brushRef="#br0" timeOffset="29608.4265">27852 7943 39 0,'35'-10'19'0,"50"1"-22"15,-61 6 31-15,12 0-27 0,6 3 1 16,7 0-1-16,4 3 1 31,11 0-3-31,3 3 1 16,-4 3 1-16,-10-2 1 16,-7 5 1-16,-11 1 0 0,-10 2 1 15,-11 7 0-15,-17 4 0 16,-15 5 1-16,-17 0-2 15,-8 7 1-15,-2-4-2 16,-12-2 0-16,1-1-3 0,-4-3 0 16,0-6-7-16,3-6 0 0,8-7-8 15,7-2 1-15</inkml:trace>
  <inkml:trace contextRef="#ctx0" brushRef="#br0" timeOffset="29792.9741">27968 8046 43 0,'11'9'21'0,"42"57"-11"16,-43-50 32-16,1 9-38 16,-1 10 0-16,5-4 0 15,-1 0 1 1,3 4-7-16,8-4 0 16,3 1 0-16,4-7 0 15,0-7-9-15,14-2 0 16,7-3-6-16,-4-4 1 0</inkml:trace>
  <inkml:trace contextRef="#ctx0" brushRef="#br0" timeOffset="30121.3068">28878 7839 42 0,'-14'-19'21'0,"21"16"-23"15,-3 6 36-15,-1 7-32 16,1 2 1-16,7 4-1 16,10 6 1-16,0 6-4 0,7 3 1 15,-7 4 2-15,-3 6 1 16,-4 3-2-16,-7-4 1 15,-3 4-1-15,-4-3 1 16,-4-10-2-16,-3-2 1 31,-11-7-10-31,1-10 0 0,-1-6-6 16,-3-12 1-16</inkml:trace>
  <inkml:trace contextRef="#ctx0" brushRef="#br0" timeOffset="30328.724">29185 7776 39 0,'11'-6'19'0,"-11"19"-13"0,-4-7 29 0,-3 10-32 16,-7 6 1-16,-10 9 0 16,-15 10 1-16,-11 9-7 15,-6 3 1-15,3 7 3 0,-3-4 1 16,3-2-4-16,7-11 1 15,7-2-9-15,7-6 1 16,18-10-7-16,11-10 1 16</inkml:trace>
  <inkml:trace contextRef="#ctx0" brushRef="#br0" timeOffset="30610.081">29245 8184 44 0,'4'28'22'0,"17"4"-25"16,-10-29 35-16,6-3-30 15,1-7 0-15,3-2 2 0,0-3 1 0,0-7-6 16,11-6 1-16,-11 3 3 16,-7-3 1-16,-14-4-2 15,0 1 1-15,-7 3-2 16,-7 0 1-16,-3 9-1 15,-5 1 0-15,-2 5-4 16,-1 7 1-16,0 6-6 16,8 3 0-16,10 4-8 0,0-1 1 15</inkml:trace>
  <inkml:trace contextRef="#ctx0" brushRef="#br0" timeOffset="31026.0424">30163 7685 43 0,'-15'16'21'0,"33"9"-24"0,-7-19 33 16,-4 4-30-16,3-1 0 15,4 1 0-15,4-4 1 0,-7 0-4 16,6-3 1-16,-3 1-6 16,-7-1 1-16,0 6-4 15,-3 0 0-15</inkml:trace>
  <inkml:trace contextRef="#ctx0" brushRef="#br0" timeOffset="31342.9728">29739 8059 36 0,'-21'15'18'0,"21"-27"-20"0,0 12 33 16,7-3-30-1,4-7 0-15,6-9 1 16,8-3 0-16,14 4-2 15,7-4 0-15,14 3 2 0,14 0 0 16,-7 3 0-16,-4 4 1 16,-3 6-1-16,0 2 0 15,-3 4-1-15,-15 7 1 16,-3-1-1-16,-7 3 1 16,-4 7-1-16,-18 0 0 0,1 6 0 15,-11 6 1-15,-11-3-3 16,1 0 0-16,-8-3-6 15,-7 3 0-15,1-3-5 16,-19 0 1-16,1-3-4 0,-4 0 1 16</inkml:trace>
  <inkml:trace contextRef="#ctx0" brushRef="#br0" timeOffset="31612.0653">29916 8159 23 0,'-7'-13'11'0,"7"10"-10"0,7-3 19 16,0 3-19-16,0-7 1 15,0 4 2-15,3 0 1 16,1-3-6-16,3-1 1 16,-7 1 4-1,4 6 0-15,-11 6 0 16,0-3 0-16,-4 6-1 0,-3 3 0 16,-4 7 1-16,-10 0 0 15,7-1-2-15,-10 4 1 16,2 3-1-16,1 0 0 15,-7 0-1-15,7-3 0 0,-11 0-5 16,0-4 1-16,4 1-6 16,0-3 1-16,7-4-5 31,3 0 0-31</inkml:trace>
  <inkml:trace contextRef="#ctx0" brushRef="#br0" timeOffset="31825.6983">29919 8247 37 0,'0'9'18'0,"0"10"-17"0,0-13 31 16,4 1-31-16,3-1 0 0,0 0 0 16,3 0 0-16,1 1-1 15,14-7 0-15,-4 3-1 16,3-6 1-16,-2 3-6 0,-5-4 0 15,1-2-6-15,-4 0 1 16</inkml:trace>
  <inkml:trace contextRef="#ctx0" brushRef="#br0" timeOffset="32011.3174">30085 8178 34 0,'-28'6'17'0,"-15"3"-17"15,36 1 28-15,-3-1-25 16,-4 4 0-16,-11 2 1 15,4 1 0-15,0 0-6 32,-8 0 1-32,1 2 3 15,-4 1 0-15,11 3-2 0,-7-3 1 16,7-3-6-16,3-4 0 16,8-2-7-16,10-4 1 0</inkml:trace>
  <inkml:trace contextRef="#ctx0" brushRef="#br0" timeOffset="32195.8459">30237 8266 30 0,'0'-16'15'0,"17"32"-8"16,-13-10 18-16,-1 3-24 16,1 1 0-1,-1-4 0-15,1 0 1 16,-1 0-3-16,8 1 1 15,-4-1-4-15,-3 0 0 0,3 4-6 16,-4-1 0-16</inkml:trace>
  <inkml:trace contextRef="#ctx0" brushRef="#br0" timeOffset="32543.9335">29827 8473 34 0,'-21'18'17'0,"-7"29"-17"16,28-34 28-16,0-1-27 31,0 4 0-31,0-3 1 16,11-4 1-16,10-3-4 16,3-6 1-16,5-3 1 0,6-3 1 15,4-3-1-15,14-7 0 16,-7 0-1-16,-4 1 0 15,-3 2-1-15,-4 0 1 16,-10 4-1-16,-1 3 1 16,-10-1-1-16,-3 4 1 0,0 3 0 15,-4 7 1-15,-4-1-1 16,-3 3 0-16,-3 4 0 16,-4-1 0-16,-4 1-3 15,-3-1 0-15,3-2-8 0,-3 2 0 16</inkml:trace>
  <inkml:trace contextRef="#ctx0" brushRef="#br0" timeOffset="32731.385">30004 8360 42 0,'-21'3'21'0,"10"25"-20"0,7-19 34 0,-6 7-35 31,-1 0 0-31,1 6-1 16,-1-3 0-16,4 2-6 0,-3-2 1 15,10 3-6-15,-4-3 0 16</inkml:trace>
  <inkml:trace contextRef="#ctx0" brushRef="#br0" timeOffset="34816.1113">20154 10624 20 0,'-14'-3'10'0,"18"-19"4"0,-1 12 10 0,8-2-20 31,6-13 0-31,1-7 3 16,7-2 0-16,-1-7-8 0,1-6 1 15,0 3 5-15,-1 0 0 16,1 6-2-16,0 1 0 0,0 2-1 16,-1 4 0-16,4 3-3 15,-3 0 0-15,-4 6-5 0,-3 3 0 31,-4 3-5-31,0 4 1 16,-3-1-4-16,-4 4 1 0</inkml:trace>
  <inkml:trace contextRef="#ctx0" brushRef="#br0" timeOffset="35113.4413">20408 10028 18 0,'-32'12'9'0,"1"-8"-1"15,24-4 12-15,0 0-15 16,0 0 1-16,-1 0 0 15,8-4 1-15,0-2-9 0,11-3 0 16,0-1 6-16,3 4 0 16,0 0-3-16,4-4 0 15,3 4 0-15,3 0 0 0,5 0 0 16,-5 2 0-16,4 8 0 16,-3-1 0-16,-4 3 2 15,-3 3 0-15,0 1 0 16,-4 2 1-16,-7 4-1 15,0 3 0-15,-4-3-1 32,1 2 1-32,-1-5-10 15,8-4 0-15,7 1-8 0,3 2 1 16</inkml:trace>
  <inkml:trace contextRef="#ctx0" brushRef="#br0" timeOffset="36616.3166">20094 9564 24 0,'-17'-6'12'0,"20"12"-1"0,-3-6 12 0,14-6-20 31,7-1 0-31,11 1 1 0,10-7 1 0,1-2-7 31,-1-1 1-31,8-3 4 16,2-6 0-16,1-3-5 16,14-3 1-16,-3-7-8 0,-4 0 1 15,-11 7-3-15,-6 3 0 16</inkml:trace>
  <inkml:trace contextRef="#ctx0" brushRef="#br0" timeOffset="36783.3961">20623 9131 23 0,'-45'57'11'0,"-15"27"-9"16,42-62 18-16,-7 9-20 15,-7 4 1-15,-10 6 0 16,0 0 0-16,-1-7-4 0,1-6 1 31,10 0-5-31,8-6 0 16</inkml:trace>
  <inkml:trace contextRef="#ctx0" brushRef="#br0" timeOffset="37144.2421">20338 9523 22 0,'17'13'11'0,"-6"18"-6"16,-8-25 15-16,-3 13-18 16,0 6 0-16,0 10 2 15,0-1 0-15,-3 7-5 16,-8 0 0-16,-6-7 3 15,3 4 1-15,-1-7-1 0,5-9 0 16,-1-9-1-16,4-7 0 0,7-9 0 16,7-13 0-16,4-9-1 15,3-13 0-15,7-12-1 16,4 6 1-16,3 4-1 31,4 2 1-31,3 7-1 0,-3 5 1 16,-4 8 0-16,0 5 0 15,-3 7 0-15,-7 6 1 16,-4 6 0-16,-7 3 0 16,-4 13 0-16,-3 7 1 15,-3 8-2-15,-4 4 1 16,-4 0-4-16,-3 3 0 0,3-4-5 16,-3-8 0-16,4-4-3 15,-1-3 0-15</inkml:trace>
  <inkml:trace contextRef="#ctx0" brushRef="#br0" timeOffset="37417.3457">20472 9721 17 0,'17'-41'8'0,"15"-3"-4"0,-21 35 11 0,3-1-15 16,0 7 1-16,0 0 0 31,-3 0 0-31,-1 3-1 16,-6 0 0-16,-4 9 1 15,-4 1 1 1,-13 21 2 0,-1 0 1-16,-3 1 1 15,3-1 0-15,4-6-1 0,7-3 0 16,3-6 0-16,4-7 0 16,7-3-4-16,8-15 0 15,2-4-6-15,4-5 0 16,11-4-6-16,3-3 0 0</inkml:trace>
  <inkml:trace contextRef="#ctx0" brushRef="#br0" timeOffset="37665.6836">21022 9235 38 0,'-11'25'19'0,"11"9"-23"0,4-28 30 16,-1 4-25-16,5-1 0 16,2 1 0-1,4-4 1-15,4-6-3 16,0-6 0-16,3-4-2 16,0-2 0-16,7-4-6 0,-3-3 0 15,-4 0-1-15,0 1 0 16</inkml:trace>
  <inkml:trace contextRef="#ctx0" brushRef="#br0" timeOffset="37828.8328">21262 9009 24 0,'-18'12'12'0,"-24"57"-10"0,31-44 22 0,-3 19-22 16,-7 13 0-16,-4 9 0 16,-6 6 1-16,-1 12-4 15,0 14 0-15,4-7 3 31,-4-13 0-31,4-3-5 0,0-6 1 16,10-12-7-16,4-7 0 16</inkml:trace>
  <inkml:trace contextRef="#ctx0" brushRef="#br0" timeOffset="38100.1225">21096 9407 30 0,'-21'9'15'0,"-21"26"-10"0,31-26 22 0,-3 7-26 15,0 3 1-15,0 0 1 0,0-1 1 0,-1 4-5 16,5-6 1-16,3 0 2 31,3-1 0-31,4 4-1 16,4-9 1-16,6-4-1 15,5-6 1-15,2-6-3 16,8-7 0-16,7-6-5 0,3-6 1 16,11-3-7-16,7-3 1 15</inkml:trace>
  <inkml:trace contextRef="#ctx0" brushRef="#br0" timeOffset="38265.8027">21519 9103 28 0,'-10'19'14'0,"-15"28"-10"0,18-32 19 0,-7 10-22 16,-11 7 0-16,-3-1 1 15,0 4 0-15,-11-4-5 0,4-3 1 16,3 0-7-16,7 1 1 16</inkml:trace>
  <inkml:trace contextRef="#ctx0" brushRef="#br0" timeOffset="38452.5173">21438 9394 29 0,'25'-9'14'0,"-7"-7"-12"16,-11 10 20-16,3-3-22 16,4-1 0-16,0-2 1 31,4-1 1-31,0 1-5 15,-4-1 0-15,-4 7-3 16,1 6 0-16,-11 6-3 0,-7 16 1 16</inkml:trace>
  <inkml:trace contextRef="#ctx0" brushRef="#br0" timeOffset="39252.05">21315 9598 21 0,'-39'29'10'0,"32"-23"-10"15,7-6 18-15,11 0-18 16,3-6 0-16,3-7 0 15,8 0 1-15,3-2-1 16,-3-4 0-16,-4 0-1 16,-3 3 0-16,-1 1-1 15,-6 5 1 1,-4 7-1-16,-7 6 1 16,-4 7 0-16,-6 5 0 15,-8 1 2-15,-3 3 1 0,0 9 2 16,0-3 0-16,7 3 0 15,0 1 1-15,6-4-1 16,5-3 0-16,6-3-1 16,1-7 0-16,3-3-2 0,0-2 1 15,4-10-2-15,6-7 1 16,-3-2-2-16,1-4 1 0,-1 3-3 16,-4-5 1-16,-3 2-1 31,4 0 1-31,-8 4-1 15,1-1 0-15,-1 4 1 16,1 3 1-16,0-1 0 16,-1 1 0-16,1 3 1 0,-1 0 0 15,4 3 0-15,-3 0 1 16,3 0 0-16,0 0 1 16,0 0 0-16,0 0 0 0,-7 0 0 15,3 0 1-15,-3 0 0 16,0 0 1-16,0 0-1 15,0 0 0-15,0 3-1 16,-7 3 1-16,0 7-1 16,0-4 0-16,-3 7-1 15,-4-1 1-15,-8 4-1 0,1 0 0 32,4 0 0-32,3 0 1 15,-1-4-2-15,5-2 1 16,3-4-1-16,3-2 1 0,1-1-2 15,3 0 1-15,3 0-1 16,4 1 1-16,0-1 0 16,7-6 0-16,1 3 0 15,-1-6 0-15,0 3 1 16,0 0 0-16,-4 0 0 16,-2 3 0-16,-1-3 1 15,0 6 0-15,-4-3 0 16,1 4 1-16,-4-1-1 0,0 0 0 15,0 1 0-15,3-1 0 16,1-3-1-16,-1 0 0 16,1-3-5-16,6-3 0 15,1-3-7-15,3-4 0 0,4-2-4 32,3-16 0-32</inkml:trace>
  <inkml:trace contextRef="#ctx0" brushRef="#br0" timeOffset="39570.0108">21784 9388 28 0,'-42'6'14'0,"80"10"-11"16,-27-13 21-16,7 0-23 16,6-3 0-16,8 4 0 15,3-4 1-15,1-10-3 16,6-6 1-16,-3-2-2 15,0-11 0-15,-4 1-7 16,-3 3 0-16</inkml:trace>
  <inkml:trace contextRef="#ctx0" brushRef="#br0" timeOffset="39753.4226">22080 9084 31 0,'-21'44'15'0,"7"44"-14"0,11-60 23 0,-12 6-24 15,1 7 1-15,-3 3 0 16,-4 3 1-16,-1-3-5 16,-2-3 1-16,6 6-5 15,4-6 1 1,3-1-3-16,4-8 0 16</inkml:trace>
  <inkml:trace contextRef="#ctx0" brushRef="#br0" timeOffset="39986.9829">21908 9467 34 0,'-43'15'17'0,"-31"13"-20"16,60-18 33-16,0 2-28 16,0 1 1-16,3-4 0 0,4 1 1 15,4-4-4-15,6 0 0 16,15-3 3-16,3-3 1 15,7-3-2-15,4 0 1 16,7-3-2-16,-4-3 0 0,0-4-6 16,1 0 1-16,-5-2-9 31,-3 2 1-31</inkml:trace>
  <inkml:trace contextRef="#ctx0" brushRef="#br0" timeOffset="40336.2076">21795 9755 29 0,'-64'47'14'0,"29"10"-9"0,28-45 15 16,-4 4-19-16,4-4 1 16,0 1 0-16,4-4 1 0,3-2-3 15,3-14 0-15,8-5 2 16,-1-7 0-16,15-6-1 15,7-7 1-15,3-2-1 16,4 3 0-16,3-4-1 16,-3 7 0-16,-4 6 0 15,0 3 0-15,-3 3 0 0,-4 7 1 16,-6 3-1-16,-8 9 1 16,-4 9 0-16,-6 4 0 15,-4 3-3 1,-4 6 1-16,1 0-5 15,-4 3 1-15,-4-3-7 16,-7 7 1-16</inkml:trace>
  <inkml:trace contextRef="#ctx0" brushRef="#br0" timeOffset="40654.1034">21826 9837 26 0,'14'-16'13'16,"25"7"-13"-16,-25 9 18 0,4-4-18 15,3-2 0-15,4 3 0 16,-7-3 0-16,-1 3-2 16,-3-1 1-16,-3 1-2 15,-4 6 0-15,-4 4-2 32,-3 2 0-32,-3-3 0 0,-8 4 0 15,-6 2 4-15,-4 1 1 16,-4-7 3-16,0 4 0 0,8-7 5 15,-1 6 0-15,4-6 0 16,3 4 1-16,4-4-3 16,7 0 0-16,4 0-3 15,6 0 1-15,1-3-3 16,6 0 1-16,5 0-6 16,-5 3 1-16,4 0-8 15,-3 0 1-15</inkml:trace>
  <inkml:trace contextRef="#ctx0" brushRef="#br0" timeOffset="40870.9975">21661 10044 47 0,'-39'3'23'0,"21"-3"-22"16,18 0 41-16,0 0-41 31,11-3 1-31,6-4 1 15,12 1 1-15,16-3-5 16,12 2 0-16,3 1 3 16,0 3 1-16,7-3-6 0,-4 3 1 15,4 3-10-15,7 0 1 16,1 3-5-16,2-10 0 16</inkml:trace>
  <inkml:trace contextRef="#ctx0" brushRef="#br0" timeOffset="108104.6932">22229 16249 19 0,'3'-9'9'0,"1"3"-1"0,-4 6 9 16,0 0-13-16,-7 3 0 0,-1 3 1 15,-6 3 1-15,-3 10-8 16,-4 0 0-16,-4 9 5 15,4 4 0-15,0-1-2 16,-1 7 1-16,1-7-6 16,4 0 0-16,6 1-5 15,7-4 0-15</inkml:trace>
  <inkml:trace contextRef="#ctx0" brushRef="#br0" timeOffset="108316.567">22366 16478 29 0,'18'-31'14'0,"-25"21"-6"0,3 4 20 16,-3 6-27-16,-11 6 1 15,1 1 0-15,-8 8 0 16,0 7-3-16,-6 10 1 16,-1-4 1-1,0 0 0-15,0 0-5 16,8-3 0-16,3-3-7 0,6-6 1 15,5 6-1-15,10-6 0 16</inkml:trace>
  <inkml:trace contextRef="#ctx0" brushRef="#br0" timeOffset="108485.2148">22105 16713 18 0,'4'-6'9'0,"10"9"0"0,-11 0 16 16,1 4-20-16,-4 2 0 15,0 7 1-15,-4 3 0 16,-3 6-9-16,0 9 1 0,0 7 5 15,0 0 1-15,0-1-6 0,0 1 0 16,3-9-6-16,1-4 0 16,6-3-2-16,8-9 0 31</inkml:trace>
  <inkml:trace contextRef="#ctx0" brushRef="#br0" timeOffset="108769.1699">22715 16284 21 0,'-7'-3'10'0,"4"0"-4"16,3 3 16-16,-4 3-18 15,-3 6 0-15,-3 7 1 0,-4 6 0 16,-4 6-7-16,0 10 0 0,-10-1 4 16,-7 4 1-16,-1 0-4 31,1-7 0-31,3-2-7 16,-3-4 1-16,18-3-3 0,6-6 1 15</inkml:trace>
  <inkml:trace contextRef="#ctx0" brushRef="#br0" timeOffset="108919.3053">22535 16604 25 0,'7'0'12'15,"11"-10"-11"-15,-14 4 20 0,3 6-21 16,0-3 0-16,3-3-1 16,4-1 1-16,1 1-6 15,2 0 1-15,4 0-2 16,1-1 0-16</inkml:trace>
  <inkml:trace contextRef="#ctx0" brushRef="#br0" timeOffset="109184.0543">22927 16331 26 0,'-18'-16'13'0,"-17"22"-9"0,25 1 25 0,-1 2-28 15,-7 10 0-15,-3 3 0 31,0 6 1-31,0 3-2 16,0-5 0-16,3-8 2 0,7 4 0 16,4-3-1-16,4-6 1 15,3-1 0-15,3 1 0 0,8-4-1 16,3-3 1-16,4-2-1 16,-1-4 1-16,12 0-1 15,-5-4 0-15,-3-2-6 16,1 3 0-16,-8 6-7 15,0 0 1-15</inkml:trace>
  <inkml:trace contextRef="#ctx0" brushRef="#br0" timeOffset="109350.7123">22768 16619 20 0,'-14'19'10'0,"4"-6"-5"0,6-4 6 0,1 1-11 16,-5 8 0-16,-2 4 0 15,3 0 1-15,-4 3-2 16,4 0 1-16,0 4-4 16,0-4 1-16,0 0-3 15,4-3 1-15</inkml:trace>
  <inkml:trace contextRef="#ctx0" brushRef="#br0" timeOffset="109620.8839">22694 16829 12 0,'18'-25'6'0,"7"-12"2"0,-18 24 7 15,3 1-13-15,-3-1 1 0,0 4 1 16,-7-1 1-16,-3 7-5 31,-8 6 0-31,-3 7 5 16,-4 5 0-16,-6 7 1 0,-1 13 0 16,4 2 1-16,0 4 0 15,0-3-1-15,3-4 1 16,11 1-2-16,3-4 1 15,8-9-2-15,3-9 0 16,7-7-3-16,7-6 1 0,7-9-7 16,4-4 1-16,14-6-12 15,10-3 1-15,1-3-1 16,6-3 0-16</inkml:trace>
  <inkml:trace contextRef="#ctx0" brushRef="#br0" timeOffset="110071.1597">23118 16732 39 0,'-29'35'19'0,"-13"43"-25"15,35-56 39-15,0 3-32 31,3 13 1-31,1-7 0 16,10 4 1-16,3-13-3 16,5-4 1-16,2-8 2 15,1-13 1-15,3-16-2 16,4-16 1-16,6-9-1 16,5-9 1-16,-1-3-2 0,11-16 0 15,0-32-1 1,3 1 1-16,1 2-1 0,-1 10 0 15,-10 19-1-15,-11 19 1 0,-3 12 1 16,-11 13 1-16,-4 15 0 16,-13 13 0-16,-8 19 1 15,-6 13 0-15,-12 24 0 16,-6 16 0-16,3 3-1 16,-3 1 0-16,3 2-3 15,1 7 1-15,-1 3-7 0,7-7 1 16,4-9-9-16,10-3 1 15,8-9-3-15,3-26 0 16</inkml:trace>
  <inkml:trace contextRef="#ctx0" brushRef="#br0" timeOffset="110352.6843">23513 16801 36 0,'28'-25'18'0,"14"-3"-23"0,-28 19 33 16,0-4-28-16,1 0 1 15,-1 1-1-15,-4 2 1 0,1 1-1 16,-8 0 0-16,-3 2 0 16,-3 1 1-16,-15 12 1 15,-10 4 0-15,-4 9 1 16,-7-1 1-16,4 11 0 31,7-4 1-31,3 3 0 0,4 3 0 16,7-6-2-16,7-3 1 15,14-3-3-15,7-3 1 0,7-7-6 16,4-9 0-16,0-6-6 16,6-3 1-16,-2-1-6 15,2 1 0-15</inkml:trace>
  <inkml:trace contextRef="#ctx0" brushRef="#br0" timeOffset="110571.5319">23700 16804 43 0,'-7'19'21'0,"7"16"-17"0,0-29 37 16,3 3-39-16,1 1 1 16,-1-1 2-16,4 1 1 15,4-4-7 1,-1-3 0-16,4-9 4 16,1-7 0-16,-1 4-2 15,3-1 1-15,1-5-7 16,3-1 1-16,0-3-8 15,-3 0 0-15,3 4-5 0,4 2 0 16</inkml:trace>
  <inkml:trace contextRef="#ctx0" brushRef="#br0" timeOffset="110752.7945">24049 16701 28 0,'-7'3'14'0,"3"16"-8"16,1-10 20-16,-1 7-26 15,-3 3 1-15,-3 15 0 16,-5 1 0 0,5-1-1-16,-1 10 0 15,4-3-3-15,0 0 0 16,0-4-7-16,0-2 1 16</inkml:trace>
  <inkml:trace contextRef="#ctx0" brushRef="#br0" timeOffset="110889.5105">24151 16582 38 0,'4'-54'19'0,"6"23"-20"15,-6 22 31-15,-4 9-30 16,7 0 0-16,-7 0-6 16,3 9 0-16,1 7-2 15,-1 3 0-15</inkml:trace>
  <inkml:trace contextRef="#ctx0" brushRef="#br0" timeOffset="111122.0273">24271 16644 39 0,'-18'7'19'0,"4"12"-18"15,11-13 31-15,-1 6-32 16,1 4 1-1,-1 3-1-15,4 0 1 16,0 3-1-16,0 0 0 16,4 0 0-16,-1-4 0 15,1 4-6-15,3-6 0 0,0 3-6 16,7-4 1-16</inkml:trace>
  <inkml:trace contextRef="#ctx0" brushRef="#br0" timeOffset="111454.4887">24476 16742 35 0,'10'-13'17'0,"29"-3"-18"15,-25 10 26-15,4 0-25 16,3-4 0-16,4 1 0 16,3 0 1-16,0-4-1 15,-3 1 0-15,-4-4 0 16,-7 6 1-16,-3 1-1 15,-11 0 0-15,-4 9 1 0,-10 3 0 16,-4 3 2-16,-6 3 1 16,-8 4 2-16,0 0 0 15,4-1 2-15,3 10 1 16,4 0-1-16,7-3 0 0,3 0-3 16,8-4 0-16,3 1-2 15,11-3 0-15,6-4-7 16,8 0 0-16,3-2-9 15,0-4 0-15,11 0-6 16,0 3 1 0</inkml:trace>
  <inkml:trace contextRef="#ctx0" brushRef="#br0" timeOffset="114369.8466">25040 16243 20 0,'4'-12'10'0,"31"-1"-3"16,-21 10 10-16,7 0-16 15,0 0 0-15,4 3 0 16,7 0 0-16,-4 0-1 0,0 0 0 16,1 0 1-16,-1 0 0 15,0-4-3-15,-3 1 0 16,-1 0-6 0,-2 0 1-16,-8 0-1 15,-4 0 1 1,-10 0 1-1,60 72 6-15,-141-129 1 16,53 73 1-16,-4 9 6 31,0-1 1-31,-3 8 0 16,3-4 0-16,4 3-4 0,3 0 0 16,8-3-2-16,-4 0 1 15,14 0-2-15,-1-6 0 16,8-3-1-16,8-7 0 15,6 4-1-15,3-10 1 16,8-3-1-16,0-6 1 16,-1-10-1-16,1-3 1 0,0 0-1 15,-1 1 0-15,-2-1-1 16,-5 0 1-16,-3 10-1 16,-3 2 0-16,0 4 1 15,-4 6 0-15,0 7 0 16,-4-7 0-16,1 9 0 0,-1-2 1 15,-3 6 0-15,0-1 0 16,0-2-4-16,-3 2 0 16,-1 1-6-16,1 0 0 15,-1-4-1-15,1-2 0 16</inkml:trace>
  <inkml:trace contextRef="#ctx0" brushRef="#br0" timeOffset="114510.469">25326 16575 28 0,'-11'51'14'0,"-17"5"-18"16,21-37 26-16,-4 6-22 15,1 6 0-15,-1 7-5 16,4 3 1-16,0 3-1 16,4 0 0-16</inkml:trace>
  <inkml:trace contextRef="#ctx0" brushRef="#br0" timeOffset="114688.9296">25153 16688 27 0,'7'-18'13'0,"11"8"-13"0,-8 7 21 16,4 3-21-1,8 0 0-15,-1 0 2 16,0 3 0-16,0 3-5 15,0 1 1-15,-3 2-5 16,-4 7 0-16</inkml:trace>
  <inkml:trace contextRef="#ctx0" brushRef="#br0" timeOffset="114872.4194">25255 16908 35 0,'-35'25'17'0,"7"16"-15"15,21-35 29-15,3 0-29 0,1-6 0 16,3 3 1-16,7-3 0 15,0-9-4-15,7 0 0 16,7-1 3-16,0-6 1 16,0-2-5-16,4-4 1 0,3-3-6 15,4 0 0-15,0-4-5 16,3 1 0-16</inkml:trace>
  <inkml:trace contextRef="#ctx0" brushRef="#br0" timeOffset="115022.4111">25654 16597 29 0,'-14'13'14'0,"-14"18"-8"16,24-24 22-16,1 5-28 0,-4 4 1 16,3 6 0-16,0-7 1 15,1 4-3-15,3-3 1 16,0-4-4-16,0-5 1 16,7-1-7-16,7-12 0 15</inkml:trace>
  <inkml:trace contextRef="#ctx0" brushRef="#br0" timeOffset="115322.7437">25929 16174 28 0,'-3'0'14'0,"3"25"-7"0,0-12 20 16,-4 2-26-16,1 14 1 15,-1 11 1 1,1 14 1-16,-5 8-4 15,-2-2 0-15,-8 3 4 16,1 6 0-16,-5 3 0 16,-2 3 0-16,3-6-1 15,-4 0 1-15,4-13-1 16,0-5 1-16,6-11-2 0,5-5 0 16,-1-10-1-16,-6-9 1 0,3-13-1 15,-1 3 1-15,5-12-6 16,-1-10 1-16,4-6-9 15,7-9 0-15,14-7-4 16,4-9 1-16</inkml:trace>
  <inkml:trace contextRef="#ctx0" brushRef="#br0" timeOffset="116126.4564">26405 16390 21 0,'-10'7'10'0,"-22"37"-5"0,25-29 10 16,-7 7-14-16,-4 10 1 16,1-1 1-16,-5 0 0 15,5 1-3-15,3-7 0 16,7-3 2-16,7-7 0 15,7-5 0-15,10-10 0 16,12-3-1 0,-1-10 1-16,4-3-2 15,-4-6 1-15,0-3-1 16,-3 10 1-16,-4 2 0 16,-11 7 0-16,-2 6 0 0,-5 6 0 15,-6 7 0 1,-1-1 1-16,0 1 0 15,1-4 0-15,-1 1-1 16,4-4 1-16,4-3-1 16,7 0 0-16,3 0 0 15,7-3 0-15,7-3-1 0,0 0 0 16,4-3 0-16,0-1 1 16,-4 1-1-16,-3 3 1 15,-8 6 1-15,-6 0 0 0,-11 4 0 16,-7-1 0-16,-4 3-1 15,-3 7 1-15,-4 3 0 16,1 6 0-16,3-6-4 16,3 0 0-16,4-4-6 15,4-2 0-15,6-4-6 0,4-9 1 16</inkml:trace>
  <inkml:trace contextRef="#ctx0" brushRef="#br0" timeOffset="116469.8719">27019 16575 30 0,'-21'19'15'0,"-14"25"-7"15,17-31 22-15,-3 6-27 16,-4 9 0-16,1-3 0 0,-1 0 1 16,7 0-6-16,4-3 1 15,11-6 3-15,6-7 1 16,11-6-2-16,7-6 1 15,4-6-1-15,-4-7 1 16,4-3-1-16,-4 0 0 0,0 1-1 16,-3 2 0-16,-4 3 0 15,-3 4 0-15,-4 3-1 16,-4 2 0-16,-3 4 0 16,-3 7 0-16,-1 2 1 15,1 4 0-15,-1 2 0 31,1 1 0-31,-1-3-2 0,1-1 1 16,3-2-5-16,7-4 1 16,3-6-8-16,8-6 0 15</inkml:trace>
  <inkml:trace contextRef="#ctx0" brushRef="#br0" timeOffset="116627.9015">27213 16638 33 0,'-14'19'16'0,"-14"6"-11"0,21-9 23 0,0-1-27 16,-4 4 1-16,4 0-1 16,4-3 0-16,3 6-1 15,0-7 0-15,7-5-3 16,3-4 0-16,4-6-8 16,18-9 0-16</inkml:trace>
  <inkml:trace contextRef="#ctx0" brushRef="#br0" timeOffset="117025.0824">27552 16256 44 0,'-21'28'22'0,"-14"50"-24"0,24-46 37 16,-7 5-33-16,-10 7 0 15,0 3 0-15,-7 3 0 16,6 0-3-16,5-6 0 0,2-3 1 15,5-9 1-15,6-7-1 16,4-7 1-16,11-5-1 16,10-10 1-16,7-6 0 15,7-10 0-15,11-2-1 16,-7-1 1-16,0-3-1 16,3 0 0-16,-10 10-1 0,-4-4 1 31,-4 4-1-31,-3 3 1 15,-3 6-1-15,-4 3 1 16,-7 6 0-16,-3 4 0 16,-1-1 0-16,-3 10 1 0,0-3-2 15,0 3 0-15,0 0-5 16,-4 3 0-16,1 0-7 16,3-3 0-16,3-9-1 0,11-7 0 15</inkml:trace>
  <inkml:trace contextRef="#ctx0" brushRef="#br0" timeOffset="117151.1701">27626 16732 26 0,'-3'7'13'0,"-5"21"-17"0,8-19 24 0,-3 4-28 16,-1 2 0-16,1 7-5 15,3 3 0-15</inkml:trace>
  <inkml:trace contextRef="#ctx0" brushRef="#br0" timeOffset="117326.3264">27675 16563 38 0,'4'-35'19'0,"-1"23"-28"15,-3 12 38-15,4 0-29 16,0 3 0-16,-1 10-8 15,1-1 1-15,-1 4 1 0,1 3 1 16</inkml:trace>
  <inkml:trace contextRef="#ctx0" brushRef="#br0" timeOffset="117611.0013">27693 16760 26 0,'-11'16'13'0,"-6"6"-4"0,17-19 17 0,-4 0-25 15,4 1 1-15,0-1 0 16,0-3 0-16,7-3-3 31,0-4 1-31,4 1 1 16,3-3 1-16,0-1-2 15,0-2 1-15,0 2-1 16,4 1 1-16,3-1-2 16,0 4 1-16,-3 0 0 0,-4 3 0 15,-3 3 0-15,-1 0 1 0,-3 3-1 16,-3 3 0-16,-4 4 1 15,-7-1 0-15,0 3-3 16,-4 1 1-16,4 0-9 16,0 2 1-16,4-2-2 15,-1-1 1-15</inkml:trace>
  <inkml:trace contextRef="#ctx0" brushRef="#br0" timeOffset="117875.777">28018 16776 16 0,'28'-22'8'0,"4"-12"-2"0,-22 21 9 0,1 4-14 0,3-7 1 16,-4 4 0-16,1-1 1 15,-7 0-3-15,-4 13 0 16,-4 0 4-16,-7 4 0 16,-3 5 0-16,-7 4 1 15,-7 8 0-15,0 1 0 16,3 7 0-16,4 2 1 15,7 4-3-15,3-4 1 16,4-3-2-16,14-3 1 0,4 3-3 16,6-12 1-16,5-7-7 31,-1-2 0-31,3-4-7 16,8-3 0-16</inkml:trace>
  <inkml:trace contextRef="#ctx0" brushRef="#br0" timeOffset="118320.8127">28631 16205 36 0,'4'-18'18'0,"31"-1"-17"16,-21 16 26-16,8-4-27 16,6 1 1-16,7 3-1 0,11 0 1 15,10 0-2-15,4-4 1 16,0 1-4-16,-7 0 0 15,-3 3-6-15,-5 0 0 0</inkml:trace>
  <inkml:trace contextRef="#ctx0" brushRef="#br0" timeOffset="118777.4862">28709 16375 25 0,'-49'25'12'0,"28"34"-8"16,17-46 14-16,-3 9-16 16,0 6 0-16,-4 4 1 15,1-1 1-15,-1 0-5 16,1 1 0-16,2-4 3 16,1-3 1-16,-3-13-1 0,10 7 0 15,-4-6-1-15,-3-7 1 16,7-6-1-16,0-6 0 15,11-7 0-15,-1-6 0 16,5-3-1-16,2-9 1 16,4-3-1-16,4-7 0 15,7 3 0-15,0 4 0 16,-1 9 0 0,-2 3 1-16,-1 9-1 15,0 7 1-15,4 9 0 16,-4 3 0-16,-3 7 0 15,-1-1 0-15,-6 13-1 16,-4-3 1-16,-7 4-1 0,-7-1 1 16,-7 3-1-16,-7 0 1 15,0 3-2-15,-4 4 0 0,-6-4-4 16,6 1 0-16,-7-7-5 16,4-6 0-16,0-10-2 15,3-6 0-15</inkml:trace>
  <inkml:trace contextRef="#ctx0" brushRef="#br0" timeOffset="118918.0881">28663 16691 13 0,'-3'-31'6'0,"13"12"1"0,-6 16 7 16,3 0-13-16,3-3 1 15,5 6-1-15,-1-3 1 16,3-4-3-16,4 4 1 16,-6-3-4-16,6-7 0 15,-4 4-2-15,5-4 1 16</inkml:trace>
  <inkml:trace contextRef="#ctx0" brushRef="#br0" timeOffset="119261.0848">28910 16262 29 0,'-17'3'14'0,"13"0"-19"16,-3 0 29-16,7 4-24 15,-4 2 0-15,1 10 1 16,-4 6 0-16,-4 6-3 15,-3 7 1-15,-7-1-2 16,3 4 0-16,-6-3-4 16,-5 0 1-16,1-4-1 15,0-3 0-15,-4-2 4 16,8-4 1 0,-1-3 3-16,11-7 1 15,7-2 5-15,10-7 1 16,4-3 1-16,11-3 0 0,3-6-1 15,7-7 0-15,8 7-2 16,2-3 1-16,8-1-3 16,7-12 0-16,4 7-6 15,6-7 0-15,-6 0-9 16,-5-3 0-16,1 0-2 16,-7-7 1-16</inkml:trace>
  <inkml:trace contextRef="#ctx0" brushRef="#br0" timeOffset="119712.5806">29499 16212 29 0,'-31'22'14'0,"-12"37"-15"0,33-34 27 0,-4 13-27 15,-8 12 1-15,-2 0 0 16,-5 0 0-16,1 1 0 31,0-4 0-31,10-3 0 16,-3-4 1-16,11-15-1 0,-1 1 1 0,4-14-1 15,3-9 0-15,4-12 0 16,7-10 1-16,4-6-2 16,10-25 1-16,7-4 0 15,4-8 0-15,11-1 1 16,6 3 0-16,7 7 1 15,-3 9 1-15,-3 10 0 0,-1 5 1 16,-7 8-1-16,-3 8 1 16,-4 7-1-16,-3 9 0 15,-4 9-2-15,1 7 0 16,-5 6-1-16,-2 10 1 31,-8 9 0-31,-4 9 0 0,-6-3 0 16,-8-6 0-16,-3-6-3 15,-3 6 0-15,-8-4-5 16,0-2 1-16,-3 0-7 16,-4-10 0-16</inkml:trace>
  <inkml:trace contextRef="#ctx0" brushRef="#br0" timeOffset="119945.0522">29531 16676 22 0,'-7'-3'11'0,"14"0"-2"0,0 3 11 0,4 0-17 15,-1-4 0-15,15-2 1 16,0-3 1-16,6 2-6 16,-6-8 1-16,-4-1 4 15,0 0 0-15,-10 1 0 16,0-1 0-16,-1 4-1 16,-10 2 0-1,-10 1-1-15,-1 9 1 16,-10 6-2-16,-7 0 0 15,-1 7-6-15,-6 6 0 16,0-4-8-16,3 4 0 0</inkml:trace>
  <inkml:trace contextRef="#ctx0" brushRef="#br0" timeOffset="120126.4003">29397 16829 35 0,'0'7'17'0,"18"-14"-11"15,-11 7 22-15,10 0-28 16,8-3 1-16,3 0 0 0,4-3 1 16,3 0-7-1,4-1 0-15,-4-2-6 16,8-4 1 0</inkml:trace>
  <inkml:trace contextRef="#ctx0" brushRef="#br0" timeOffset="120411.0095">30064 16165 38 0,'-18'-16'19'0,"50"16"-20"0,-18 3 29 16,7 3-27-16,11 4 1 16,0 2 0-16,3 1 0 15,0-1-3-15,4 1 1 16,7-4 1-16,-4-2 0 16,1-4-3-16,2-3 0 0,5-6-5 15,-8-1 1-15,-3-2-6 16,-7-1 1-16</inkml:trace>
  <inkml:trace contextRef="#ctx0" brushRef="#br0" timeOffset="120644.4822">30607 15820 25 0,'-42'34'12'0,"17"45"-4"15,18-48 17-15,-11 10-24 16,-3 15 0-16,-7 19 1 15,0 13 0-15,-4 6-3 16,7-6 0-16,1-3 1 31,2-7 0-31,12 4-4 16,-8-1 1-16,-3-12-6 0,10-6 0 16,1-13 0-16,-1-12 0 15</inkml:trace>
  <inkml:trace contextRef="#ctx0" brushRef="#br0" timeOffset="120924.2141">30406 16356 35 0,'-11'-6'17'0,"-13"21"-23"15,17-2 38-15,-11-1-31 16,7 4 0-16,-6-3 3 15,-4 9 0-15,-1 0-4 16,5-4 1-16,3 7 3 16,3-3 0-16,4-6-1 0,7 6 0 15,0-3-1-15,11-7 1 16,-1-2-5-16,1-4 1 16,6-3-4-16,5-6 0 15,2-3-5-15,1-4 1 16,7-5-5-1,-4-1 1-15</inkml:trace>
  <inkml:trace contextRef="#ctx0" brushRef="#br0" timeOffset="121163.661">30561 16412 30 0,'-14'0'15'0,"0"19"-10"0,7-13 25 16,-4 1-29-16,1 2 0 15,-4 4 1-15,-1-1 1 16,-6 4-3-16,11 3 0 15,-1-4 2-15,4 4 1 16,4-3-1-16,-4 0 1 16,14-1-1-16,0-2 0 15,0-1-1-15,0-2 1 16,10-1-2-16,1-3 0 16,-4 1-5-16,-3-7 0 0,6 0-7 15,1 0 1-15,3-7-3 16,-7 1 1-16</inkml:trace>
  <inkml:trace contextRef="#ctx0" brushRef="#br0" timeOffset="121407.5493">30473 16588 34 0,'-28'0'17'0,"-11"6"-20"0,28-3 33 16,-3 4-30-16,-3 2 1 15,-5 0 0-15,-2 4 0 16,-8 0-1-16,11-1 0 15,3 4 1-15,8 3 1 16,-1-4 0-16,18 1 1 16,-3 0 1-16,6-1 0 15,8-5 0-15,-1 5 0 16,-2-5-1-16,9-4 1 16,-3-3-7-1,1 0 0-15,-1-3-11 0,0-6 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24:49.7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12136 17996 30 0,'-4'-16'15'0,"8"35"-6"15,-1-3 16-15,1 9-23 16,-4 16 1-16,0 3 0 15,0 9 1-15,0 6-6 16,-4-2 1-16,4-4 3 0,0 10 0 16,0 0-2-1,0-1 1-15,-3-2-6 16,3-13 0-16,-4-13-6 16,0-8 0-16</inkml:trace>
  <inkml:trace contextRef="#ctx0" brushRef="#br0" timeOffset="164.3096">12058 18567 28 0,'0'-22'14'0,"35"12"-6"0,-28 1 18 0,4 6-24 16,-1-7 1-16,1 1 0 15,3-4 0-15,0 1-4 16,0-7 0-16,0 3 1 16,-3 1 1-16,0 5-7 0,-4-2 1 15,-4-4-6-15,-6 10 0 31</inkml:trace>
  <inkml:trace contextRef="#ctx0" brushRef="#br0" timeOffset="349.2658">12016 18344 29 0,'-22'38'14'0,"15"43"-7"0,11-62 22 0,-4 22-27 16,7 6 1-16,-3 3 1 15,6 3 1-15,1-12-7 16,-1 3 1-16,1-10 3 0,3-5 1 15,0-10-1-15,0-4 1 16,0-5-4-16,0-4 1 16,0-12-6-16,1-13 0 15,6-16-6-15,0-9 0 0</inkml:trace>
  <inkml:trace contextRef="#ctx0" brushRef="#br0" timeOffset="699.5415">12344 18426 35 0,'0'3'17'0,"28"6"-16"16,-14-9 26 0,4 0-26-16,10-9 0 15,0-1 1-15,4-2 1 16,-4-7-3-16,4-3 0 0,-4-6-1 16,-7 6 1-16,-7 0-4 15,-3 3 1-15,-11 3-2 16,-11 7 1-16,-10 6-2 15,-11 6 1-15,-10 16 4 16,3-4 0-16,4 20 5 16,0 3 0-16,6 2 3 0,8 4 0 15,7 6 1-15,7 1 1 16,4-7-3-16,3-7 0 16,10 1-2-16,11-4 1 15,8-15-3-15,9-3 0 16,1-7-7-1,7-12 1-15,-4-10-10 16,8-15 1-16,-1-6-2 16,-10-7 0-16</inkml:trace>
  <inkml:trace contextRef="#ctx0" brushRef="#br0" timeOffset="1049.8241">12982 18482 39 0,'-32'50'19'0,"32"29"-23"16,8-61 38-16,2 1-34 16,1 0 1-16,3 0 0 15,3-10 0-15,1-9-1 16,3-12 0-1,-7-13 1-15,0-4 1 16,-3-2 0-16,-4 3 0 16,-7-7 0-16,-3 1 1 0,-4 2-1 15,-8 7 1-15,5 7-1 16,-1 2 0-16,1 6-1 16,-1 10 0-16,-3 0-5 15,10 7 0-15,4-4-7 16,8 6 0-16,2-9-3 15,1 0 0-15</inkml:trace>
  <inkml:trace contextRef="#ctx0" brushRef="#br0" timeOffset="1232.6823">13212 18488 40 0,'3'35'20'0,"8"9"-23"0,-4-35 38 0,0 1-34 31,0-1 1-31,0-6 2 15,3 3 0-15,1-12-5 16,0-3 1-16,-1-10-2 0,1 9 1 16,3-15-9-16,0-3 0 15,0 0-3-15,0 0 0 16</inkml:trace>
  <inkml:trace contextRef="#ctx0" brushRef="#br0" timeOffset="1533.0553">13423 18400 41 0,'0'19'20'0,"11"-9"-25"0,-11-10 38 0,7 0-33 16,0-3 1-16,0-7 0 16,0-6 1-16,4 4-3 0,-4-4 1 15,0-3 1-15,-4 4 1 32,-6 2-1-32,-1 4 1 15,-3 6-2-15,-3 6 1 16,-1 6 0-16,-3 4 1 0,0 15 0 15,0 3 1-15,3-9-1 16,4 13 1-16,3-1 0 16,4-5 0-16,4-4-1 15,3-7 1-15,4-2-2 16,3-13 1-16,3-3-7 0,5-3 1 16,-1-9-8-16,3-7 1 15,1 0-5-15,-4 0 1 16</inkml:trace>
  <inkml:trace contextRef="#ctx0" brushRef="#br0" timeOffset="1714.4109">13635 18501 34 0,'-11'25'17'0,"15"25"-12"15,-8-37 28-15,4 2-29 16,0-2 1-16,0-7 2 16,0 4 0-16,0-10-9 31,4 0 1-31,-4-13 5 0,3-9 0 15,1 3-2-15,3 0 0 16,4-6-5-16,6-3 1 16,4-6-8-16,4 2 0 0,3 1-5 15,4 0 0-15</inkml:trace>
  <inkml:trace contextRef="#ctx0" brushRef="#br0" timeOffset="2131.8277">13956 17943 42 0,'-11'28'21'0,"4"38"-22"0,7-32 36 16,-3 16-33-16,-1 16 1 16,1 6 1-16,-1 7 0 0,-3 12-5 31,0-3 0-31,4-7 3 15,-1-12 1-15,4-13-2 16,0-12 0-16,0-12-1 16,4-20 1-16,3-15-1 15,3-22 0-15,1-19 0 0,3 0 0 16,0 0 0-16,7-3 0 16,4 0 0-16,3 7 0 0,-3 5 0 15,-4 7 0-15,-3 12-1 16,-1 4 1-16,-3 5 0 15,-3 7 0-15,-4 10 0 16,-4 9 1-16,1-4-1 16,0 13 1-16,-4-2-6 0,0-8 1 15,3 4-10-15,4-9 0 16,-3 3-1-16,-4-13 1 16</inkml:trace>
  <inkml:trace contextRef="#ctx0" brushRef="#br0" timeOffset="2469.6002">14326 18495 37 0,'-21'12'18'0,"35"-15"-18"15,-7 0 36-15,0-3-35 16,4-1 1-16,0-2 1 16,3-7 1-16,0 7-5 15,0 3 1-15,-4-1 2 16,-2 1 0-16,2 0 0 0,-6-4 0 15,-4 10-1-15,-4 0 0 0,-10 7 0 16,0-4 1-16,0 6-2 16,-4 4 1-16,-3 5 0 15,0 14 0-15,-4-1 0 32,0 7 1-32,4 3 0 0,7-4 1 0,4 1-1 15,2-4 0-15,8-5-1 31,4-1 1-31,7-13-2 0,3-5 0 16,3-13-8-16,1-7 1 16,3-12-8-16,4-6 0 15,3-6-2-15,-3 2 1 16</inkml:trace>
  <inkml:trace contextRef="#ctx0" brushRef="#br0" timeOffset="2834.4114">14587 18463 37 0,'-14'28'18'0,"-3"4"-16"0,13-23 35 16,-3 13-33-16,0 0 0 16,0 6 2-16,3 1 0 15,1-1-8 1,-1-3 0-16,1 0 4 16,3-13 1-16,3-2-2 15,1-7 1-15,3-16-2 16,0 1 0-16,0-13 0 15,0-3 0-15,4-1 0 16,3 4 1-16,-7 7-1 16,3 2 0-16,1 6 0 0,-7 1 0 15,6 3 1-15,-6 12 0 16,-1 7 0-16,1 2 0 16,-1 4 0-16,1 6 0 0,-4 3 0 15,-4-3 0-15,1-6-6 16,3 0 0-16,3-3-7 15,1-10 0-15,10-19-4 16,-4-5 1 0</inkml:trace>
  <inkml:trace contextRef="#ctx0" brushRef="#br0" timeOffset="3200.3031">14750 18526 37 0,'-7'28'18'0,"3"25"-19"0,4-37 32 31,0 12-29-31,0 7 0 0,0 2 4 16,7 4 1-16,4-3-8 16,3-4 1-16,0-5 4 15,4-11 0-15,-4-2-1 16,0-13 0-16,0-12-2 16,0-10 1-16,-3-25-1 0,-1-19 0 15,-3-9 0-15,0-6 0 16,-3-16-1-16,3-10 0 15,-4 13 0-15,1 10 1 16,-1 12 0-16,1 16 0 0,3 15 2 16,-3 13 0-16,-1 12 0 15,1 16 0-15,-4 26 1 16,0 15 0-16,0 9-2 16,-4 19 1-16,1 0-2 15,-1 13 0-15,-3-1-6 31,3-8 1-31,4-20-13 0,11-9 1 16,0-22-3-16,-4-15 0 16</inkml:trace>
  <inkml:trace contextRef="#ctx0" brushRef="#br0" timeOffset="3719.5482">15406 18256 37 0,'3'76'18'0,"19"-26"-18"16,-15-41 30-16,3 0-29 15,1 1 1-15,3-4 1 16,3-12 1-16,1-13-4 16,0 0 0-16,-4-18 3 15,0-4 1-15,-7-6-1 0,-3 6 0 32,-8-6-1-32,-3 13 1 15,-4 8-2-15,-3 11 1 16,0 9-2-16,4 15 1 15,-1 10-1-15,0 9 0 16,1 6-6-16,-1 1 1 0,4-7-8 16,4 4 1-16,-1-1-2 15,8-6 0-15</inkml:trace>
  <inkml:trace contextRef="#ctx0" brushRef="#br0" timeOffset="4131.2235">15480 18375 37 0,'3'-9'18'0,"1"18"-21"0,-4-9 34 15,3 13-31-15,-3 6 0 16,0 3 0-16,0-3 1 0,4 12-2 16,0-3 1-16,-1 0 0 31,-3 1 1-31,4-14-2 16,-1 4 1-16,1-10 0 15,3 1 0-15,0-10-1 16,0-10 1-16,3 1 0 0,1-3 0 15,0-4 0-15,-1 6 0 16,-3-5 0-16,0 2 0 16,-3-2 0-16,-4 5 1 0,-4 7-1 15,-3 6 0-15,-3 3 0 16,-4 7 0-16,-1 15 0 16,1 7 0-16,0 5 1 15,0 4 1-15,0-3 2 16,3 3 0-16,4-10 0 0,0-5 1 15,4-1-1-15,3-12 0 16,3-1-1-16,4-12 0 16,7-3-3-16,4-9 1 15,3-13-6-15,4-12 0 16,3-10-9-16,18-16 0 16,3 4-1-16,-3 2 1 0</inkml:trace>
  <inkml:trace contextRef="#ctx0" brushRef="#br0" timeOffset="4846.9017">15879 18206 30 0,'-8'3'15'0,"33"-6"-12"16,-14-3 27-16,3-7-28 16,7 10 0-16,-3-3 1 15,-1-7 0-15,1 7-3 16,0 6 0-16,-1 0 3 15,-3 9 1-15,-3 1-1 0,-4 6 0 16,-3 5 0-16,-4 1 0 16,-4 4-2-16,0-5 1 15,-3 11-4-15,-3-4 1 16,-1 0-4-16,-3-3 1 16,-4-6-3-16,1-6 0 15,-1-1 0-15,4-9 0 16,7-3 2-16,7-3 0 15,7-3 4-15,0 0 0 16,4 6 3-16,-1-3 0 0,-3-4 2 16,0 7 0-16,0-3 0 15,1 3 1-15,-8 0-2 16,0 0 0-16,3-6-1 16,-3 3 1-16,0-7-2 15,-3-2 0-15,3-1-3 16,-4-6 1-16,0 1-2 15,1 2 1-15,-1-3-1 16,4 3 0-16,-3 16 1 16,-1 7 1-16,-3 5 2 15,-3 17 1-15,-1 5 1 16,1 10 0-16,-1 6 2 16,4 7 0-16,0 5-1 15,3 1 1-15,1-10-2 16,3-9 1-16,3 3-2 15,8-15 0-15,0-10-4 0,-1-13 0 16,1-9-6 0,3-19 0-16,0-9-6 0,7-16 0 15</inkml:trace>
  <inkml:trace contextRef="#ctx0" brushRef="#br0" timeOffset="5085.2469">16203 18400 38 0,'0'-3'19'0,"-7"6"-19"0,4 4 30 15,-1-4-29-15,-3 13 0 16,-4-4 1-16,-3 4 1 0,0-7-4 16,0 10 1-16,0 3 2 15,0-3 1-15,3 3 0 32,1 3 0-32,3 3 0 15,3-3 1-15,4 0 0 0,0-6 0 0,7 0-2 16,4-3 1-16,3-4-1 15,3-3 0-15,1-9-9 16,3-3 1-16,18-3-10 16,7-13 0-16</inkml:trace>
  <inkml:trace contextRef="#ctx0" brushRef="#br0" timeOffset="5620.9851">16662 18711 48 0,'-46'38'24'16,"32"-29"-18"-16,10-9 36 0,1-9-40 15,-1-4 0-15,1-12 0 16,-1-13 0-16,4-6-3 15,7-6 1-15,4-6 1 16,6-13 0-16,5 6-1 16,2-12 0-16,8 9 0 15,3 3 0-15,1 16 0 16,-5 10 0-16,1 12 0 16,-4 9 1-16,-3 22 0 15,-4 10 1-15,4 12 0 16,-11 16 0-16,-7 6 0 15,-4 7 1-15,-3 2-2 0,-3 7 0 16,-8 6-2-16,-6 0 0 16,-1-9-7-16,-7-10 0 0,1-6-5 15,3-19 0-15,-1-12-4 16,1-16 0-16,-3-6 4 16,-1-16 0-16,4-3 11 15,7-3 0-15,3-1 9 16,7 7 0-16,4 4 6 15,7 5 0-15,4 1-1 16,3-1 1 0,14 4-6-16,4-1 0 0,3-5-8 0,1 2 1 15,-1-3-11-15,7-9 0 16,-3 10-4-16,-4-4 0 16</inkml:trace>
  <inkml:trace contextRef="#ctx0" brushRef="#br0" timeOffset="5920.0245">17113 18150 47 0,'-14'34'23'0,"14"23"-25"16,0-35 44-16,0-1-40 0,0 8 1 16,4 5 2-16,3 10 1 0,3 3-6 15,1 6 1-15,-1-2 4 16,1-4 1-16,0 3-1 15,-1-13 0-15,-3-8-1 16,4-4 0-16,-4-22-1 31,3-22 1-31,1-19-2 16,3-5 0-16,0-11 0 0,4-2 0 31,35-82-12-31,0 19 1 16,3 9-11-16,8 6 0 15,-8 4-2-15,-10 6 1 16</inkml:trace>
  <inkml:trace contextRef="#ctx0" brushRef="#br0" timeOffset="6679.45">17805 18250 36 0,'-7'6'18'0,"31"-12"-15"0,-13 3 32 0,7-7-34 16,6 4 1-16,8 3 1 31,3-6 0-31,-3-7-4 16,0-9 1-16,0 0 2 0,-4-3 0 15,-7 9-7 1,-7 0 1-16,-3 0-7 0,-11 3 0 15,-7 4-2-15,-8-1 0 16</inkml:trace>
  <inkml:trace contextRef="#ctx0" brushRef="#br0" timeOffset="6921.889">17900 18078 31 0,'-35'65'15'0,"31"51"-12"0,4-84 29 0,-3 15-30 16,-1 12 0-16,1 23 2 0,-8-1 1 15,0-8-5-15,4-1 0 16,-3-13 4-16,3-5 1 15,0-17-1-15,0-12 0 16,0-12-1 0,3-13 0-16,0-13-1 15,1-12 0-15,3-9-2 16,7-10 1-16,4-10-1 16,3 7 0-16,7 0-2 15,11-3 1-15,10 6-8 16,11 0 1-16,-4-3-7 15,1 0 0-15</inkml:trace>
  <inkml:trace contextRef="#ctx0" brushRef="#br0" timeOffset="7107.333">18260 18009 41 0,'-4'-10'20'0,"8"20"-19"15,-4-10 31-15,3 9-32 16,4 0 1-16,0 4 0 0,4-1 1 31,-4 7-3-31,4-6 1 16,-4 2-5-16,0 1 1 15,0 9-7-15,-4-6 1 16,-3 9-2-16,-3 0 0 16</inkml:trace>
  <inkml:trace contextRef="#ctx0" brushRef="#br0" timeOffset="7972.7183">18189 18400 28 0,'-24'16'14'0,"13"-13"-11"15,11-3 26-15,0 0-28 16,7-9 1-16,0-1 0 16,4-5 0-16,3-4-3 15,7 0 0-15,0-3 2 16,4 0 1-16,-4 0-2 0,-3 4 1 16,-1 5-1-16,-3 13 1 0,-7 0-1 15,-3 13 0-15,-8-1 0 16,1 4 1-16,-4 3 0 15,0 3 0-15,0-1 0 16,0-2 0-16,3-3 0 31,1-4 0-31,3-2-1 16,0-1 1-16,3-2-1 0,4-7 0 16,4-7 0-16,-1-2 0 15,4-4 0-15,1 1 0 16,-5 2 0-16,1 1 0 15,-4 0-1-15,0 9 1 0,-7 0 0 16,0 6 0-16,-4 3 0 16,-3 4 0-16,-3 2 0 15,-1 4 0-15,-3 0 0 16,0 3 1-16,0 0-1 16,0 3 0-16,0-6 0 0,3 0 1 15,0 0-1-15,4-7 0 16,0 1 0-16,4-7 1 15,3-6-2-15,3-6 1 16,4-7 0 0,4-3 0-16,-1-2 0 15,5-7 0-15,-1-1-2 16,0-2 0-16,0 6-1 16,0 0 0-16,-3 10-1 15,-4 2 0-15,-4 4 1 16,-3 6 0-16,-3 6 1 15,-1 4 1-15,1 2 1 0,-1 7 0 16,-3 3 1-16,4 0 0 16,-1 3-1-16,0 10 1 15,1-1-1-15,3 4 1 16,-4-1 0-16,1 7 0 0,-1-3-1 16,1-10 1-16,-1-6-1 15,1 1 1-15,-1-14-1 16,1 4 1-16,-1-7-1 15,4-3 1-15,-3-6-1 16,3 0 0-16,0-6 0 16,0 3 0-16,0 0 0 0,0-6 0 15,0 5-1-15,3-2 1 32,1-3 0-32,3-1 0 15,3-9 0-15,1 4 1 16,3-7 0-16,4 0 1 0,10-6-1 15,7 6 1-15,-3 0-3 16,0 0 0-16,-4 6-5 16,0 0 1-16,-3 7-6 15,3 6 1-15</inkml:trace>
  <inkml:trace contextRef="#ctx0" brushRef="#br0" timeOffset="8290.6442">18577 18463 24 0,'-7'-3'12'0,"4"-9"-5"0,3 5 18 15,0 7-22 1,0 0 0-16,0 0 3 0,0 0 0 15,0 0-7-15,0 3 1 16,0 7 5-16,-7-1 0 16,3 16-2-16,-6 4 1 15,-8-1-2-15,0 16 0 16,-3 0-1-16,3 6 1 16,1-10-3-16,-1 4 0 0,-3-9-4 0,7-7 0 15,3-3-8-15,1-9 1 16,3-7-2-16,0-6 1 15</inkml:trace>
  <inkml:trace contextRef="#ctx0" brushRef="#br0" timeOffset="8487.7109">18235 18683 39 0,'-7'-7'19'0,"18"7"-17"16,-4-6 38-16,3 3-36 15,4-13 1-15,8 13 2 0,-1-6 0 16,10-7-9-16,8-3 0 16,7 4 3-16,7-4 1 0,-4 0-15 15,1 0 1-15,-1-6-4 16,-3 6 0-16</inkml:trace>
  <inkml:trace contextRef="#ctx0" brushRef="#br0" timeOffset="9005.3131">19223 18005 33 0,'0'-9'16'0,"-4"3"-12"16,1 6 26-16,-4 9-28 16,-4 10 0-16,-3 3 3 15,0 9 1-15,-7 4-7 32,0 5 1-32,-4 1 3 15,4 0 1-15,3 3-2 16,8 0 0-16,2-3-1 0,5-1 1 31,3 17-1-31,3-4 1 16,-10-6-1-16,-3-3 0 15,6-19-6-15,1 3 1 0,3-12-8 16,0-13 1-16,7-12-4 16,0-10 1-16</inkml:trace>
  <inkml:trace contextRef="#ctx0" brushRef="#br0" timeOffset="9273.755">19163 18410 39 0,'39'-25'19'0,"7"-3"-22"0,-36 18 37 16,4 1-33 0,4-1 1-16,0-5-1 15,-1-4 1-15,1 9-6 16,-4-2 1-16,-3 3-2 16,-4 5 0-16,-7 4-3 15,-4 13 1-15,-3 6 0 16,-4 3 0-16,1 3 4 15,-1 3 0-15,1 3 7 0,-1-2 0 16,0-1 2-16,1 13 1 16,-1-4-1-16,1-5 1 15,-1 2-2-15,-3 1 0 0,0-7-4 16,0 3 0-16,3-3-7 16,1-9 1-16,3-3-6 15,-4-13 0-15</inkml:trace>
  <inkml:trace contextRef="#ctx0" brushRef="#br0" timeOffset="9472.1709">18831 18194 52 0,'4'-7'26'0,"-1"20"-34"16,1-10 50-16,3 9-42 15,-4 1 1-15,5 0-1 16,-1 2 1-16,0 1-7 16,0-4 1-16,0 7-9 15,0 0 0-15</inkml:trace>
  <inkml:trace contextRef="#ctx0" brushRef="#br0" timeOffset="9972.2729">18852 18473 28 0,'-17'9'14'0,"24"-9"-2"0,-7 0 13 0,7 0-23 16,0-3 0-16,4-3 1 31,-1 6 1-31,4 0-5 16,-3 0 0-16,-1 6 3 16,-3-3 0-16,-3 3-1 0,-4 1 0 15,-4-1 0-15,-3 0 0 16,-3 13 0-16,-1-3 1 15,1 2-1-15,-1-2 1 0,8-3-1 16,-1-4 1-16,4 4-1 16,4-4 1-16,3-6-1 15,0 3 0-15,3-2 0 16,1-4 0-16,3-10-1 16,0 10 0-16,11-6 0 15,-4-4 1-15,-7 7-1 16,0 3 1-16,-10 10 0 15,-8-1 0 1,-3 10 0-16,0-10 0 0,-11 26-1 0,1-7 1 31,-1 3 0-31,-3 1 1 0,3-10 1 16,4 0 1-16,0-3 0 16,4-4 0-16,2 1 1 15,8-4 0-15,8-2-1 16,9 2 1-16,11-9-2 15,29-6 1-15,13-9-1 0,12-16 0 16,23-16 0-16,22-13 0 16,0-2-7-16,-7 2 0 15,0-2-16-15,14 15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28:25.2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9539 6939 40 0,'-7'-28'20'0,"7"34"-13"16,0-3 21-16,0 7-24 15,0 5 1-15,-3 14 1 16,-1 8 0-16,-3 4-8 16,0 0 0-16,0 6 5 0,0 6 1 15,3-6-7-15,1 10 1 16,3 2-7-16,0 1 0 31,3-1-6-31,1-12 1 16</inkml:trace>
  <inkml:trace contextRef="#ctx0" brushRef="#br0" timeOffset="170.2359">9416 7745 36 0,'-18'3'18'0,"22"-3"-16"16,-1-6 28-16,4-4-27 16,0-2 0-16,4-4 1 15,3-3 1-15,7-2-6 16,0-5 0-16,4-5 1 0,0 0 1 0,10-1-8 15,4 1 1-15,-4 0-7 16,4 2 1-16</inkml:trace>
  <inkml:trace contextRef="#ctx0" brushRef="#br0" timeOffset="351.6483">9874 7071 29 0,'-14'-6'14'0,"7"21"-5"0,7-5 19 15,0 2-26-15,0 7 1 16,0 0 0-16,0 3 0 16,0 3-4-16,4 3 0 0,3 0 3 15,0-3 0-15,3 4-6 16,1-4 0-16,-1-6-8 16,8-4 1-16</inkml:trace>
  <inkml:trace contextRef="#ctx0" brushRef="#br0" timeOffset="579.9139">10238 7077 35 0,'-43'28'17'0,"19"-6"-10"0,17-9 25 0,-4 6-28 16,-3 6 0-16,-7 9 1 15,-1 4 0-15,-2 12-7 16,-1 6 1-16,0 1 4 15,1 6 0-15,-1-10-6 32,7-6 0-32,4-6-6 15,4-10 1-15,3-6-6 16,10-6 0-16</inkml:trace>
  <inkml:trace contextRef="#ctx0" brushRef="#br0" timeOffset="750.6706">9977 7566 34 0,'3'-19'17'0,"8"10"-10"0,-8 9 28 16,4 3-31-16,0 3 1 0,0 7-1 0,4 3 1 16,0-1-7-16,-1 1 0 15,4-3 0-15,4-1 0 32,-1-2-9-32,5-1 0 15,9-6-3-15,8-9 1 16</inkml:trace>
  <inkml:trace contextRef="#ctx0" brushRef="#br0" timeOffset="1000.5645">10760 6996 52 0,'7'0'26'0,"-35"-4"-32"0,21 1 53 15,-4 13-46-15,-3 12 0 0,-4 3 0 16,-7 6 1-16,-3 4-2 16,-4 5 0-16,4 1-2 15,4-3 1-15,-5-4-7 32,8 1 0-32,4-10-7 0,2-3 1 0,15-7-2 31,8-8 1-31</inkml:trace>
  <inkml:trace contextRef="#ctx0" brushRef="#br0" timeOffset="1183.4665">10534 7278 43 0,'11'-3'21'0,"-8"15"-22"0,1-2 45 16,-4 5-42-16,0 7 0 16,-4 13 0-16,1 6 1 0,-1 9-4 15,0 3 0-15,4-3 1 16,0-6 1-16,0-3-6 0,4-7 0 15,0-2-9-15,3-4 1 16,7-12-2-16,0-7 1 16</inkml:trace>
  <inkml:trace contextRef="#ctx0" brushRef="#br0" timeOffset="1376.5392">11035 7043 34 0,'-18'12'17'0,"22"4"-11"16,-4-10 32-16,0 7-35 31,0 9 0-31,0 0 0 16,-4 3 1-16,1 3-6 16,-1 3 0-16,1 1-4 15,-1 2 1-15,-3 13-8 0,4 0 0 16</inkml:trace>
  <inkml:trace contextRef="#ctx0" brushRef="#br0" timeOffset="1554.8198">10827 7786 44 0,'-18'6'22'0,"18"-12"-21"16,4 3 36-16,6 0-36 15,8-10 0-15,3-12 0 16,4-13 1-16,6 1-6 15,-2-1 0-15,-5-3-4 16,-2-6 0-16,-1 6-5 16,0 1 0-16</inkml:trace>
  <inkml:trace contextRef="#ctx0" brushRef="#br0" timeOffset="1721.4573">11109 7212 45 0,'-4'-3'22'0,"1"0"-18"0,3 6 41 15,0 0-42-15,0 0 0 16,0 3 1-16,3 1 0 0,1 2-6 15,3 0 1-15,0 1 1 16,4-4 0-16,-1 0-7 16,1-2 0-16,3-1-7 15,4-3 0-15,3-7-2 16,14-5 0-16</inkml:trace>
  <inkml:trace contextRef="#ctx0" brushRef="#br0" timeOffset="1922.5583">11522 7058 42 0,'0'-19'21'0,"7"51"-16"0,-7-26 41 16,-4 7-42-16,-3 5 0 15,-3 4 3-15,-4 4 1 16,-4 2-10-16,-7 3 1 0,-7 4 6 16,-3 12 0-16,3 0-3 15,4 6 1-15,0 0-6 16,3-3 1-16,4-9-9 15,3 0 0-15,8-7-8 16,6-8 1-16</inkml:trace>
  <inkml:trace contextRef="#ctx0" brushRef="#br0" timeOffset="2101.1646">11282 7422 58 0,'7'-12'29'0,"21"24"-24"16,-21-9 50-16,4 3-51 15,3 7 0-15,3 0 0 16,-2-1 0-16,13 7-6 16,7 0 0-16,-7 0-1 15,1-4 1-15,-1 4-13 0,4-3 1 16,3-4-7-16,-3-9 1 16</inkml:trace>
  <inkml:trace contextRef="#ctx0" brushRef="#br0" timeOffset="2552.2005">12160 6955 40 0,'-3'-19'20'0,"-1"35"-13"0,1-13 29 0,-1 16-35 32,-10 3 1-32,-4 6 0 15,-3 9 0-15,-7 1-3 0,-7 9 1 16,-1 0-3-16,5-9 1 15,2 6-10-15,19-4 0 16,17-11-2-16,-4-14 1 16</inkml:trace>
  <inkml:trace contextRef="#ctx0" brushRef="#br0" timeOffset="2703.0285">12273 7005 42 0,'0'0'21'0,"18"3"-29"15,-11-6 41-15,3 0-33 16,5 0 0-16,2 3-8 16,-3 3 1-16,0 3 0 15,-7 7 0 1</inkml:trace>
  <inkml:trace contextRef="#ctx0" brushRef="#br0" timeOffset="2953.0182">12143 7391 29 0,'-32'31'14'0,"0"0"-1"16,39-34 19-16,4-3-32 0,3 0 1 16,3-1 1-16,5 7 0 15,-1 7-1-15,4 5 0 16,-1 1 2-16,1 9 0 16,-4 3 1-16,-3 0 0 15,-4 9-1-15,-4 4 1 0,-3-3-2 16,-3-7 0-16,-4 0-3 15,-4-3 1-15,1 0-8 16,-1-9 0-16,1-4-6 31,-1-5 0-31,4-14-1 0,-3-8 0 16</inkml:trace>
  <inkml:trace contextRef="#ctx0" brushRef="#br0" timeOffset="3120.344">12284 7406 53 0,'3'-3'26'0,"-10"22"-31"0,4-6 58 16,-4 15-48-16,-7 9 0 16,-8 10 0-16,-2 1 1 15,-5-1-9-15,5 0 1 0,3-7-2 16,3-2 1-16,11-10-13 16,14-3 0-16,11-15-2 0,6-7 0 15</inkml:trace>
  <inkml:trace contextRef="#ctx0" brushRef="#br0" timeOffset="3484.1097">12665 7275 37 0,'3'-16'18'0,"33"-6"-16"0,-19 16 32 0,8-7-33 16,7-2 0-16,6-11 1 0,12-5 0 31,13-7-4-31,-6-2 1 0,-8 5-5 0,-7 1 1 16,-10 5-7-16,-4 1 1 0</inkml:trace>
  <inkml:trace contextRef="#ctx0" brushRef="#br0" timeOffset="3621.861">12950 6883 36 0,'-45'59'18'0,"16"23"-20"0,26-54 28 15,-4 3-26-15,0 1 0 16,0 2 0-16,7-6 1 16,3 1-6-16,4-7 1 15,4-7-6-15,6-5 1 0</inkml:trace>
  <inkml:trace contextRef="#ctx0" brushRef="#br0" timeOffset="4405.7668">13134 7018 25 0,'-46'43'12'0,"-17"36"-10"16,45-60 16-16,0-1-16 0,-3 8 1 15,3 2 3-15,1 0 0 16,3-3-6-16,-4-3 0 31,7 0 5-31,1-3 0 16,3-4-2-16,3-2 1 15,8-7-1-15,3-6 0 16,3 0-2-16,8-9 1 0,14-4-1 0,-4-2 1 16,0-1-1-16,-3 3 0 15,-4 4-1-15,-7 3 1 16,-3 6-1-16,-11 6 0 15,-7 3 0-15,-4 1 0 16,-3 9 0-16,-7 3 1 0,0 9 0 31,3 0 0-31,1 7 0 16,2 0 0-16,1-1 0 16,4 4 1-16,-4 0-1 15,3-7 0-15,0 1-1 16,1-1 0-16,-1 1 0 0,4-7 1 15,0-9-1-15,0-4 1 16,4-2-1-16,-1-7 0 16,4-6 0-16,4-9 1 15,-1-7-1-15,4 0 1 16,4-15-1-16,-1-7 1 16,8-2-1-16,7-7 0 15,6 0-1-15,1 3 1 0,3 3 0 16,1 10 0-16,-5 2-1 15,-2 4 1-15,-5 10 0 0,-6 5 0 16,0 7 0-16,-8 16 1 16,-3 9-1-16,-7 9 0 15,-3 7 1-15,-4-1 0 32,-7 1-1-32,-4-1 1 0,4-5-1 15,3-7 0-15,1-3 0 16,-1-10 1-16,1 1-1 15,2-4 1-15,5-6-2 16,-1-3 1-16,4 0-2 16,7-6 1-16,1-6-1 15,2-4 0-15,1 3-2 16,-1 4 1-16,-3 3 0 16,0-4 0-16,-7 10 0 15,0 7 1-15,0-4-3 0,0 0 0 16,0-3-6-16,11-3 1 15,14-22-2-15,3-10 1 0</inkml:trace>
  <inkml:trace contextRef="#ctx0" brushRef="#br0" timeOffset="4774.7362">13469 6942 40 0,'-42'50'20'0,"-1"7"-26"0,36-45 41 16,0 7-34 0,0 0 1-16,0-3 0 15,4-1 1-15,3 1-3 16,7-6 0-16,3-4 2 16,4-3 0-16,4 0-1 0,7-3 1 15,3 0-2-15,0 3 1 16,0-3 0-16,1 6 1 15,-5 1 1-15,-3-1 0 0,-6 3 1 16,-12 7 0-16,-6 6 1 16,-12 6 1-16,-6 4-2 31,-3 8 0-31,-5 1-2 16,5-3 1-16,-1 3-2 15,-3-4 1-15,0-12-8 16,3-6 1-16,4-3-7 0,3-13 0 15,4-9-7-15,3-13 1 16</inkml:trace>
  <inkml:trace contextRef="#ctx0" brushRef="#br0" timeOffset="4921.7543">13321 7300 43 0,'18'-7'21'0,"10"20"-13"16,-18-7 34-16,1 4-38 16,3 9 1-16,0 12 0 15,7 3 0-15,4 10-10 16,7 0 1-16,0 0-4 15,6 0 1 1,5 0-10-16,6-6 1 16</inkml:trace>
  <inkml:trace contextRef="#ctx0" brushRef="#br0" timeOffset="5324.182">13959 7080 39 0,'-7'-3'19'0,"18"0"-8"0,-4 0 27 15,4 3-35-15,13-6 0 0,5-4 1 16,6-2 0-16,4-1-5 15,6-6 0-15,-2 4 1 16,-4-1 0-16,-4 3-7 16,0 4 0-16,-7 6-9 15,1 3 1-15</inkml:trace>
  <inkml:trace contextRef="#ctx0" brushRef="#br0" timeOffset="5656.7173">13938 7341 46 0,'-31'18'23'0,"31"-11"-22"0,0-7 36 16,10-7-35-16,8-2 0 15,-1-4 0 1,12-2 1-16,6-4-5 16,0 3 1-16,0 1-3 15,1 2 0-15,-8 4-6 16,-7 2 1-16,-3 1-6 15,-8 6 1-15,-3 0 2 16,-10 3 1-16,-4 3 8 0,-7 4 0 16,-4 2 6-16,-3 1 1 0,-4 3 5 15,4-1 0-15,3-2-3 16,1 6 1-16,3 6-5 16,3 3 1-16,0-3-5 15,4 3 0-15,0-3-6 16,0 4 1-16,4-7-2 15,3 6 0 1</inkml:trace>
  <inkml:trace contextRef="#ctx0" brushRef="#br0" timeOffset="5838.2371">13938 7817 39 0,'-10'25'19'0,"-1"-9"-22"0,11-13 40 15,7 0-35-15,-3 0 0 16,3-3 2-16,0-6 0 0,7-6-5 15,0-4 0-15,11-9 0 16,6-7 0-16,5-15-5 0,-5-3 0 31,8-44-7-31,4 0 0 16</inkml:trace>
  <inkml:trace contextRef="#ctx0" brushRef="#br0" timeOffset="6019.3662">14312 6892 27 0,'-7'10'13'0,"-3"27"-3"0,6-15 17 0,-3 16-24 15,-7 12 1-15,0 13 3 32,0 18 1-32,3 7-10 15,4 3 1-15,3-3 5 16,8-19 1-16,3-10-3 0,4-9 1 16,-1-12-5-16,4-13 0 15,0-9-6-15,4-13 0 16,-4-16-6-16,7-15 1 15</inkml:trace>
  <inkml:trace contextRef="#ctx0" brushRef="#br0" timeOffset="6184.1487">14517 6657 55 0,'0'3'27'0,"0"32"-33"15,0-20 52-15,0 10-46 16,-4 10 1-16,8 12 0 0,-1 9 1 15,8-2-10-15,3-1 0 16,14-3-7-16,8-15 1 16</inkml:trace>
  <inkml:trace contextRef="#ctx0" brushRef="#br0" timeOffset="6675.2029">15307 6782 36 0,'-39'22'18'0,"-31"22"-14"0,49-25 20 0,-4 16-23 16,-7 5 1-16,-3 7-1 16,3 0 1-16,4-9-3 15,3-4 1-15,7-5-1 16,8-4 1-16,6-6-5 15,8-7 1-15,10-6-6 16,7 1 1-16,11-4-2 16,21-13 1-16</inkml:trace>
  <inkml:trace contextRef="#ctx0" brushRef="#br0" timeOffset="7207.9058">15438 7039 25 0,'0'-9'12'0,"-50"56"-5"0,29-31 22 15,-14 9-25-15,-11 3 0 16,0 3 2-16,4 4 0 15,3-4-7-15,7-6 0 16,7-6 5-16,8 0 0 16,10-6-2-16,7-4 1 0,7-6-2 15,3-3 0-15,12-3-1 16,2 0 0-16,4 0-1 16,1 3 0-16,-8 0 0 15,0 3 0-15,-7 0 0 0,-7 3 1 16,-3 1 0-16,-1-1 1 31,1 0 0-31,-1 0 1 0,-3 1-1 16,0-1 1-16,4 0-1 15,-4-6 1-15,3 3-2 16,1 4 1-16,3-1-1 16,0 0 1-16,-3-3-3 15,-1-3 0-15,1 3-5 0,-1-6 1 16,-3 3-3-16,0 0 0 15,-3-6-2-15,-1 0 0 16,1-1 2-16,-1 1 1 16,-3 0 6-16,0 0 0 15,-4 2 4-15,1 1 0 16,-1 3 4-16,1 7 0 0,-1 2 0 16,0 13 0-16,1 3-2 15,-4 16 1-15,0 3-2 16,-1 9 0-16,1-6-2 15,4 0 1-15,3 0-1 16,0 3 0-16,3-9-3 16,4-6 1-16,0-4-5 0,7-9 1 31,4-3-5-31,6-10 0 16</inkml:trace>
  <inkml:trace contextRef="#ctx0" brushRef="#br0" timeOffset="7423.6722">15191 7742 34 0,'-43'3'17'0,"4"22"-13"0,32-22 30 16,-3 4-29-16,-1-1 1 15,1 3 2-15,3 1 0 16,0-4-10-16,7 0 0 16,3-3 7-16,8-3 1 0,6-6-3 15,19-3 0-15,9-4-6 16,8-6 1-16,0-9-9 31,4-10 1-31,6-5-6 16,15-11 0-16</inkml:trace>
  <inkml:trace contextRef="#ctx0" brushRef="#br0" timeOffset="7941.6303">15879 7021 37 0,'-71'34'18'0,"39"7"-21"0,29-35 28 0,-1 0-26 16,8 1 1-16,3-1 0 16,7 0 0-16,0 1 0 15,4-4 0-15,-4 0 0 16,0 9 0-16,-4-2 0 15,-3 2 0-15,-10 4 1 16,-4 0 0-16,-7 6 2 16,-4 0 0-16,1 0 1 15,-8-4 1-15,4-2 0 16,3 0 1-16,7-4-1 16,1-2 1-16,13-7-3 15,4 0 1-15,8-3-3 0,-1-3 0 16,3 0-3-16,1 0 0 15,0 3-4-15,-4 3 1 16,-7 9-3-16,-11 13 1 16,-3 7 0-16,-10 5 1 0,-12 7 3 15,1 6 0-15,0-3 6 16,3-6 1-16,0 0 2 16,8-7 0-16,3-5 0 15,3-4 1-15,8-10-2 16,10-5 1-16,3-10-6 31,18-3 0-31,11-16-8 0,4-13 1 16,6-2-8-16,4-7 1 15</inkml:trace>
  <inkml:trace contextRef="#ctx0" brushRef="#br0" timeOffset="8125.2576">16080 7193 60 0,'-4'3'30'0,"25"-6"-34"16,-10-6 55-16,6-4-51 15,5-6 1-15,9-6-3 0,5-3 0 16,2 0-4-16,1 0 1 16,-3-1-7-16,2-2 1 15,-6 9-6 1,7-6 0-16</inkml:trace>
  <inkml:trace contextRef="#ctx0" brushRef="#br0" timeOffset="8443.2157">16446 6914 37 0,'-59'56'18'0,"-37"20"-14"16,75-51 30-16,-4 3-28 16,-3 3 1-16,4 7 4 0,6-3 0 15,7-7-14-15,4-3 1 16,7-3 9-16,7-7 0 15,4-5-4-15,7-7 1 16,10-6-6-16,3-3 0 0,5-4-6 16,6-5 1-16,-7-4-6 15,-3 3 1-15,3-3-1 16,-10 4 1-16,-4 2 5 16,-7 0 0-16,-3 10 7 0,-4 10 0 15,-3-1 5-15,-1-3 1 16,-3 3 0-16,0 4 0 31,-3-1-3-31,-5 4 1 16,1 2-8-16,0 1 0 15,-3 3-8-15,3 0 1 0</inkml:trace>
  <inkml:trace contextRef="#ctx0" brushRef="#br0" timeOffset="8625.623">16224 7463 42 0,'-21'25'21'0,"-11"31"-22"0,25-43 36 15,-7 9-34-15,0 3 1 16,0 0-3-16,3-3 1 16,4-9-7-16,4 2 1 15,6-9-6 1,8-6 1-16</inkml:trace>
  <inkml:trace contextRef="#ctx0" brushRef="#br0" timeOffset="8806.5592">16302 7547 49 0,'7'26'24'0,"-11"21"-20"0,15-44 43 16,0 3-45-16,3 3 0 0,3-5 1 15,12-8 0-15,2-2-5 16,1-3 1-16,-4-4-2 15,0 4 0-15,1-1-8 16,-1 7 0-16,4 6-6 16,-4-3 0-16</inkml:trace>
  <inkml:trace contextRef="#ctx0" brushRef="#br0" timeOffset="9008.8719">16993 7664 47 0,'7'15'23'0,"-21"42"-21"0,11-45 42 16,-11 4-42-16,-8 6 1 15,-9 0 1 1,-1 3 0-16,0-3-11 0,8-3 1 16,2-7-8-16,8-6 0 15,0-12-2-15,32 16 1 16</inkml:trace>
  <inkml:trace contextRef="#ctx0" brushRef="#br0" timeOffset="9760.872">17780 6958 27 0,'0'9'13'0,"7"-27"-13"16,0 14 22-16,0 1-20 15,0 0 1-15,0 6 2 16,-3 0 0-16,-4 10-6 16,-4 6 0-16,-3 6 5 0,-3 3 0 15,-4 3-2-15,-1 1 1 16,1-7-1-16,0-3 0 31,4 0-1-31,3-3 0 0,7-4-1 16,0 1 1-16,7-4 0 15,0 1 1-15,0 3 0 16,0-1 0-16,-4 1 0 16,-3 0 1-16,-3-1-1 15,-1 1 1-15,-3 3-2 16,0 0 1-16,0 0-3 16,-4-4 1-16,4-5-5 0,0-4 1 15,0-6-6-15,0-9 1 16,4-7-6-16,3-6 0 15</inkml:trace>
  <inkml:trace contextRef="#ctx0" brushRef="#br0" timeOffset="9968.9701">17731 6880 43 0,'-4'15'21'0,"-10"92"-18"16,7-66 39-16,-7 9-39 15,-7 19 0-15,-11 22 2 16,-10 22 1-16,-4-1-8 15,-4-5 1-15,8 6 4 16,7-6 1-16,10-13-3 0,11-13 0 31,17-12-7-31,12-25 1 16,6-13-8-16,14-18 1 16,4-16-5-16,7-28 1 0</inkml:trace>
  <inkml:trace contextRef="#ctx0" brushRef="#br0" timeOffset="10392.6026">18147 6930 28 0,'-4'-7'14'0,"-17"20"-17"15,21-10 20-15,-3 3-18 16,-1 4 1-16,1 2 0 15,-1-2 0-15,1-1 1 16,3 4 1-16,-4-1 0 16,4 1 0-16,0-1 2 15,4-5 0-15,6 2 1 0,4-3 1 16,0-6-1-16,0-3 0 16,4-3 0-16,3 0 1 0,-3 2-2 15,3-2 0-15,-3 6-1 16,-1-3 0-16,-3 3-1 15,1 6 0-15,-5 7-1 16,-3 3 1-16,-3-1-1 16,-1 4 0-16,-3 0 0 15,0-3 0-15,-3 2 0 16,-1-2 0-16,-3 0-4 0,0-1 1 16,0 1-6-16,0 0 1 15,-4-1-7 1,1 1 0-16,6-3-3 15,1-4 1-15</inkml:trace>
  <inkml:trace contextRef="#ctx0" brushRef="#br0" timeOffset="10845.0235">18172 7224 25 0,'-4'-3'12'0,"15"-6"-11"15,-4 9 22-15,0 0-21 0,3 0 0 16,-3 3 0-1,0 0 1-15,0 3-5 16,1 7 1-16,-5 0 2 0,-3 5 1 0,-3 1 0 16,-5 9 0-16,1 1 1 15,-3 2 1-15,3-3 0 16,0-3 1-16,0-3-1 16,0-6 0-16,3-7-2 15,1-12 1-15,3-9-5 16,0-10 1-1,0 3-5-15,0-6 0 16,0-3-2-16,0-4 0 16,0 7-1-16,0 3 1 15,0 7 3-15,0 2 0 0,-4 7 5 16,-7 9 1-16,-3 9 4 16,-7 13 0-16,-7 19 2 15,-11 13 0-15,0 12 1 16,4-6 0-16,7 2-2 0,0-2 0 15,10-6-3 1,11-7 1-16,3-10-3 0,15-11 1 16,17-7-6-16,4-7 0 15,7-8-5-15,0-14 1 0,-1-5-6 16,8-7 1-16</inkml:trace>
  <inkml:trace contextRef="#ctx0" brushRef="#br0" timeOffset="11077.4335">18411 7516 31 0,'-14'6'15'0,"-24"10"-7"0,27-3 25 16,-7 2-28-16,1 7 0 15,-4 3 3-15,-1 7 1 16,5-7-10-16,-1 0 0 16,7 0 7-16,1 0 1 15,3-6-4-15,7 0 1 0,3-7-2 16,8-2 1-16,7-10-6 15,3-4 1-15,7-2-6 16,7-6 0-16,15-10-8 16,3-3 1-16,14-10-3 0,-4-2 1 15</inkml:trace>
  <inkml:trace contextRef="#ctx0" brushRef="#br0" timeOffset="11375.1789">18962 7039 37 0,'-32'19'18'0,"-10"22"-25"0,28-22 37 0,-4 0-30 15,-3 9 1-15,-4 0-1 32,4-3 0-32,3-3 0 15,4-3 0-15,4-3 0 0,3-4 0 16,3-2 0-16,4-1 1 15,7-6 1-15,7-3 0 16,4-6 0-16,7-7 0 0,3 1 0 16,4-1 0-16,6 1-2 15,5-1 0-15,-5-3-5 32,-2 4 1-32,-8 6-6 15,-7-1 1-15,-3 7-3 16,-11 4 1-16</inkml:trace>
  <inkml:trace contextRef="#ctx0" brushRef="#br0" timeOffset="11769.4634">18898 7378 29 0,'-38'38'14'0,"-1"12"-8"0,35-41 26 15,-3 1-31-15,4-4 1 16,3-6 1-16,0 0 0 0,10-9-4 16,1-4 0-16,6 1 2 15,-2-1 1-15,2-3-1 16,1 4 0-16,-4 9-2 0,-4 3 1 15,1 6 0-15,-4 3 0 16,-7 10 0-16,-7 0 0 16,0 3 1-16,-4 3 1 15,1 0 1-15,-1-3 0 16,4-3 0-16,0-3 0 0,4-4 0 31,-1 4 0-31,4-4-2 16,4-2 1-16,3-4-2 15,0-3 0-15,0 7 0 16,0-4 0-16,0 0 0 16,-4 0 0-16,1 4 0 0,-1-4 0 15,-3 3 0-15,-3 4 1 16,3-4-3-16,-4 4 0 16,1-10-4-16,-4 0 0 15,3-9-4-15,1-10 0 16,3 1-5-16,3-14 0 15</inkml:trace>
  <inkml:trace contextRef="#ctx0" brushRef="#br0" timeOffset="11993.787">18976 7137 41 0,'-4'-3'20'0,"-3"46"-20"15,4-27 39-15,-4 12-37 16,-7 13 1-16,-4 19 1 0,-3 12 0 31,-7 41-5-31,3-19 0 16,4-6 0-1,7-7 0-15,0-9-5 16,6-15 0-16,5-13-7 16,3-13 1-16,7-22-2 0,7-6 0 15</inkml:trace>
  <inkml:trace contextRef="#ctx0" brushRef="#br0" timeOffset="12176.5522">19110 7529 35 0,'-25'3'17'0,"11"22"-20"0,7-13 33 0,-3 7-30 16,-5 0 1-16,5 3 0 16,-1-9 0-16,4 2-4 15,7-5 1-15,7-7-3 31,4-3 1-31,-1-13-6 0,5-2 1 16,2-7-1-16,4-10 0 16</inkml:trace>
  <inkml:trace contextRef="#ctx0" brushRef="#br0" timeOffset="12461.6185">19318 7030 35 0,'18'-53'17'0,"3"21"-18"15,-14 26 38-15,0 9-33 16,-3 7 1-16,-1 5 2 0,-3 14 1 15,-7 8-10-15,0 7 1 16,-4 13 6-16,-3 15 0 16,0 15-1-16,-3 8 0 15,-8-1-1-15,4-7 1 16,-1-8-1-16,5-1 0 16,-1-3 0-1,1-9 1-15,-1-12-1 16,0-14 0-16,4-5-1 15,-3-7 0-15,2-9 0 16,-9-10 0-16,3-2-4 0,3-7 1 16,0-7-8-1,4-15 1-15,4 0-10 0,-1-3 0 16,0-6-3-16,26-22 1 0</inkml:trace>
  <inkml:trace contextRef="#ctx0" brushRef="#br0" timeOffset="13134.8104">19805 7359 42 0,'7'-3'21'0,"14"-6"-18"16,-10 6 22-16,6-4-25 15,5-2 0-15,6-4 1 16,7 1 1-16,-3-4-5 16,3 4 0-16,0-1-5 0,-3 1 1 15,-4-1-4-15,1 0 0 16</inkml:trace>
  <inkml:trace contextRef="#ctx0" brushRef="#br0" timeOffset="13311.4584">20073 7171 38 0,'-42'44'19'0,"-18"-6"-19"0,42-23 34 0,-7 10-32 16,1 16 0-16,-12 9 1 15,-9 10 1-15,-1 0-5 16,-7-4 0-16,10-9-1 15,12-6 0-15,10-7-6 16,14-5 0-16,7-8-5 16,14-2 1-16</inkml:trace>
  <inkml:trace contextRef="#ctx0" brushRef="#br0" timeOffset="13495.811">19833 7664 36 0,'0'6'18'0,"4"0"-17"0,-1 0 31 15,-3 7-31-15,0-1 0 16,-3 4 0 0,-1 9 1-16,1 0-3 15,-1 0 1-15,1 0-3 16,3-3 1-16,0 3-6 0,0-9 1 16,0-6-5-16,10-4 1 15</inkml:trace>
  <inkml:trace contextRef="#ctx0" brushRef="#br0" timeOffset="13859.3058">20038 7569 29 0,'17'-25'14'0,"19"3"-11"0,-22 16 25 0,0 6-26 31,-3 0 0-31,-1 10 1 16,-10 2 1-16,-7 10-5 15,-7 3 1-15,0 6 2 0,-4 1 0 16,1-4-1-16,-5 0 1 16,1-3-1-16,4 0 0 15,2-3-1-15,5-3 1 16,3-3 0-16,3 0 1 16,4-4-1-16,0 4 1 0,7-4 0 15,-3 1 0-15,3-4 0 16,0 7 0-16,0 3-1 15,-3 3 1-15,-1 3-1 16,1 3 1-16,-4 7-1 0,-4 2 1 16,1-2-4-16,-5-1 0 15,5-6-5-15,-4 1 0 16,0-4-7 0,0-7 0-16,3-8-1 15,1-7 1-15</inkml:trace>
  <inkml:trace contextRef="#ctx0" brushRef="#br0" timeOffset="14011.9935">19844 8096 36 0,'-7'-31'18'0,"21"-7"-21"0,-4 26 38 15,5-4-34-15,6 0 1 16,7-2-1-16,7-8 1 16,11-2-3-16,7 0 0 15,3 3-3-15,1-6 1 0,-4-4-9 16,3 4 1-16</inkml:trace>
  <inkml:trace contextRef="#ctx0" brushRef="#br0" timeOffset="14221.4765">20627 7297 38 0,'-4'3'19'0,"26"-6"-19"0,-5-1 29 16,4-2-29-1,4 0 1-15,3-3 0 0,4-1 0 32,0 1-1-32,-4 2 0 15,-3 1-3-15,-4 0 0 0,-3 0-6 16,-4 6 0-16,0 3-2 16,0 3 0-16</inkml:trace>
  <inkml:trace contextRef="#ctx0" brushRef="#br0" timeOffset="14412.2097">20694 7469 31 0,'-78'88'15'0,"15"12"-16"15,45-75 29-15,-3 10-28 16,0 6 1-16,0-4-1 16,7 1 1-16,3-4-2 0,7-9 1 15,1-6-4 1,10-9 1-16,4-10-4 0,3-7 1 15,3-8-3-15,4-10 0 16</inkml:trace>
  <inkml:trace contextRef="#ctx0" brushRef="#br0" timeOffset="14593.6652">20772 7494 28 0,'42'-88'14'0,"-7"35"-7"0,-24 47 27 0,-4 3-29 16,0 3 1-16,-11 6 1 15,1 16 1-15,-4 16-10 16,-7 9 0-16,-4 15 6 15,-7 1 1-15,-10 3-3 16,3 0 0-16,4 15-2 0,3-6 1 16,4-6-7-16,4-6 1 15,2-3-6-15,5-13 0 16,3-13-4-16,3-15 0 16</inkml:trace>
  <inkml:trace contextRef="#ctx0" brushRef="#br0" timeOffset="14909.4022">20588 7726 29 0,'14'-34'14'0,"39"6"-13"16,-35 18 23-16,6 1-23 16,1 6 0-16,-4 3 0 15,-3 3 1-15,-7 3-3 16,-8 7 1-16,-6 5 1 15,-8-2 0-15,-10 6 1 16,-4 3 0-16,0 0 1 16,1-3 0-16,3 0 1 15,-1-3 0-15,8-3 0 0,0-4 0 16,7-6-1-16,4 1 1 16,3-7-2-16,0 0 0 15,7-7-3-15,0 1 1 16,7-3-6-16,7-4 0 15,7 4-8-15,7-1 0 0</inkml:trace>
  <inkml:trace contextRef="#ctx0" brushRef="#br0" timeOffset="15194.8374">20948 7626 30 0,'0'-10'15'0,"11"1"-8"15,-4 3 18-15,3 3-23 16,4-4 0-16,4 1 2 16,3 3 0-16,0 3-4 15,0 3 1-15,-3 0 4 16,0 4 0-16,-4 5-1 16,-7 1 1-16,0 5-2 15,-7 1 1-15,-4 3-2 16,-3 0 1-16,-3 3-2 0,-4 3 1 15,-4-2-3-15,0-5 0 16,-3-2-4-16,0 0 0 16,3-6-5-16,4-1 1 0,4-6-7 15,3-2 1-15</inkml:trace>
  <inkml:trace contextRef="#ctx0" brushRef="#br0" timeOffset="15358.484">20983 7751 40 0,'7'7'20'0,"14"2"-20"15,-14-9 34-15,1 6-34 16,-1 4 1 0,3 5 2-16,1 4 0 0,3 0-7 0,0 3 1 15,4 0-3-15,-1 0 0 16,12 0-6-16,2 3 1 16</inkml:trace>
  <inkml:trace contextRef="#ctx0" brushRef="#br0" timeOffset="15592.9495">21491 7569 58 0,'-10'13'29'0,"20"-7"-38"15,1-12 57-15,3 0-48 16,7-4 1-16,4-2 0 15,7-7 0-15,-1-3-4 16,8-3 1-16,0-3-4 16,0-1 0-16,-4 4-5 15,-3 0 0-15,-4 0-5 16,4-3 0-16</inkml:trace>
  <inkml:trace contextRef="#ctx0" brushRef="#br0" timeOffset="15797.716">21929 7105 42 0,'-29'29'21'0,"-13"24"-18"0,32-37 38 32,-12 12-39-32,1 13 0 0,0 15 1 15,-4 13 1-15,-3 12-5 16,0-8 0-16,-4 2 3 16,4 0 0-16,3 4-2 15,4-1 0-15,3-6-4 0,8-3 0 16,3-6-4-16,3-7 0 15,4-15-5-15,4-10 1 16,6-2-3 0,4-17 1-16</inkml:trace>
  <inkml:trace contextRef="#ctx0" brushRef="#br0" timeOffset="16182.3669">21717 7535 45 0,'0'-6'22'0,"-7"-4"-26"0,3 17 46 15,-6 5-40-15,-4 10 1 0,-7 0 0 16,-1 6 1-16,-2 4-5 15,-1-7 0-15,4 3 2 0,0 0 1 16,7 0-2-16,3-6 1 16,4-3-1-16,3-3 0 15,8-7 0-15,6-6 0 16,1-6 0-16,7-3 0 31,-1 0-1-31,5-4 1 0,2 1-1 16,-3-4 0-16,1 1-4 15,2 2 1-15,4-5-5 16,1 5 0-16,-1 1-6 16,11 3 1-16</inkml:trace>
  <inkml:trace contextRef="#ctx0" brushRef="#br0" timeOffset="16632.6489">22042 7457 37 0,'-4'6'18'0,"22"-16"-19"16,-8 14 31-16,8-4-29 16,3 0 0-1,4-4 1-15,3 8 0 0,0 2-2 16,4-3 0-16,0 6 3 0,-1 1 1 16,-2 2-1-16,-8 4 1 15,-7 6 1-15,-7 3 0 16,-7 6-1-16,-11 4 1 15,-6-7-1-15,-1 0 1 16,-3 4-2-16,-4 2 1 0,-3-6-2 31,-4 4 1-31,1-7-4 16,2 0 0-16,1-6-7 16,3-4 1-16,8-8-8 15,-1-7 1-15,8-7-4 16,10-8 0-16</inkml:trace>
  <inkml:trace contextRef="#ctx0" brushRef="#br0" timeOffset="16817.1664">22063 7601 39 0,'-14'3'19'0,"21"0"-7"0,-4 0 34 0,1 10-41 16,-1-1 0-16,4 10 5 16,0 0 0-16,7 3-12 15,1 3 0-15,6 10 8 16,3-3 0-16,1-4-5 15,10 3 1-15,8 1-9 0,-1-1 1 16,4 1-8 0,3-4 0-16,-3 4-6 15,11-13 0-15</inkml:trace>
  <inkml:trace contextRef="#ctx0" brushRef="#br0" timeOffset="17733.5664">23005 7253 28 0,'-7'6'14'0,"28"0"-10"15,-11-6 17-15,8 0-20 16,0 0 1-16,-4 0 2 15,0 0 0-15,-4 0-4 16,-3 0 0-16,1 3 3 16,-8 1 1-16,-4 5-1 15,-7 0 0-15,-6 4 0 16,-4-1 0-16,-1 1-1 16,1 0 0-16,4-1 0 15,3 4 0-15,3-4-1 16,4 4 0-16,7 3 0 0,3 0 1 15,1 9 0-15,3 0 0 16,-3-3 0-16,-1 3 1 16,1-3 0-16,-4 1 0 15,-4-5-1-15,-3 5 1 0,0-8-3 16,-4 1 1-16,4-6-4 16,0-4 1-16,0-3-5 15,-7-6 0-15,11-3-4 16,-1-6 0-16,1-13-2 31,-1-3 0-31,-7-3 0 0,4-19 1 16,0 0 5-16,4-1 0 15,3 1 7-15,0 13 1 16,3 6 5-16,1 9 1 16,-1 10 4-16,-3 9 1 0,0 12 0 15,-7 16 1-15,-3 13-4 16,-4 15 1-16,-4 7-3 15,-3 0 0-15,0 3-3 16,-1 9 0-16,-2 7-2 16,3 2 1-16,-1-5-5 0,8-4 0 15,0-9-5 1,7-13 0-16,4-6-7 0,3-9 0 16,10-13-3-16,4-16 0 0</inkml:trace>
  <inkml:trace contextRef="#ctx0" brushRef="#br0" timeOffset="18632.1541">23329 7253 42 0,'18'-10'21'0,"10"7"-29"15,-10 3 42-15,6 3-34 16,1 4 1-16,3 2 0 31,-7 4 0-31,-3 2-1 0,-7 7 0 16,-15 10 0-16,-3 2 1 15,-11 4 0-15,-6 2 0 0,-4-2-1 16,3 0 1-16,0-10-1 0,4 3 1 16,0-9-1-16,3-6 1 31,4-7-1-31,3-6 0 15,4-6 0-15,4-3 0 16,-1 3-1-16,4 0 1 16,0 3-1-16,0-3 1 15,0-4-1 1,0 7 1-16,4-3 0 16,-1-6 0-16,4-4-1 15,4-2 1-15,0-11-2 16,-1-5 0-16,1 3-1 15,-1 0 0-15,-3-1-1 0,-3 4 1 16,0 3 0-16,-4 4 1 16,0 5 2-16,-4 4 0 0,-3 9 1 15,-7 6 1-15,-4 10 1 16,1 15 0-16,-5 19 1 16,1 0 1-16,0 7-1 15,-4 2 1-15,4 4-1 16,4 3 0-16,-1-3-1 15,4 6 1-15,7-13-2 16,0-12 0-16,3 0-1 16,4-3 0-16,0-13-2 15,7-6 1-15,4-10-4 16,3-12 0 0,4-3-4-16,3-9 0 0,0-7-3 15,4-9 0-15,-1-7-2 16,15-3 0-16,3-5 4 15,4-4 1-15,7-4 6 16,-7 11 1-16,-11 2 5 16,-6 13 1-16,-15 3 4 15,-7 9 1-15,-14 13-1 16,-7 7 0-16,-4 2-1 0,-14 0 0 16,4 7-1-16,3-3 1 0,4 2-1 15,7 4 0-15,3 0-1 16,4 3 0-16,4-3-1 15,6 3 0-15,8 0-2 16,3 0 0-16,7 0-2 31,-3-4 1-31,-1 1-5 16,1-3 1-16,3-4-5 16,0-2 0-16,-3-4-7 0,0-6 1 15,-1 3-6-15,5-3 1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25:45.32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8107 4732 29 0,'0'0'14'0,"81"-57"-12"16,-63 38 15-16,3 7-15 15,3-1 0-15,1 4 2 0,0 9 1 16,0 12-6-16,-4 13 1 31,-4 13 3-31,-3 3 0 16,-6 9-1-16,-5-6 1 16,-3 0-1-16,-3 0 0 0,-5 0-1 15,-2-7 1-15,-1-9-4 16,-3-6 0-16,4-3-6 15,-1-16 0-15,4-12-4 16,0-13 1-16</inkml:trace>
  <inkml:trace contextRef="#ctx0" brushRef="#br0" timeOffset="216.2139">8343 4399 17 0,'7'-9'8'0,"0"40"3"0,-7-22 10 0,-3 13-16 16,-4 13 0-16,0 15 3 15,-4 16 1-15,-3 9-11 16,-14 7 0-16,-4-1 7 16,-7 4 0-16,0 3-3 15,-6-4 1-15,9-8-1 16,5-10 0 0,6-10-6-16,7-12 1 15,8-13-9-15,13-15 0 16</inkml:trace>
  <inkml:trace contextRef="#ctx0" brushRef="#br0" timeOffset="516.6621">8509 4929 36 0,'-4'69'18'0,"12"-9"-15"0,-5-51 23 16,4 0-25-16,4-2 1 15,6-4 1-15,1-3 1 0,0-10-4 32,3-5 1-32,0-13 2 15,-3-4 1-15,-4-5-1 16,-7-7 1-16,-11-3-2 16,-6 6 1-16,-1 6-1 15,-10 7 0-15,0 9-1 16,0 10 0-16,-1 9-1 15,5 0 1-15,3 3-6 16,3-3 1-16,8-6-7 0,10-7 1 16,14-2-5-16,7-7 1 0</inkml:trace>
  <inkml:trace contextRef="#ctx0" brushRef="#br0" timeOffset="718.3317">8982 4327 34 0,'0'3'17'0,"21"-6"-14"0,-14 6 27 16,4-3-29-16,3 0 1 16,7 3 0-16,7 0 0 15,4-3-3-15,3-3 1 16,-3-6-1-16,0 3 0 16,-1 6-6-16,-6 0 0 15,-4 0-4 1,-14 6 0-16</inkml:trace>
  <inkml:trace contextRef="#ctx0" brushRef="#br0" timeOffset="1033.0491">8879 4750 29 0,'-35'51'14'0,"17"-4"-9"0,15-38 22 0,-4 7-25 15,7-7 0-15,0-3 3 16,3-3 0-16,4-6-5 15,8-12 1-15,6-14 3 16,11-11 1-16,10-4-1 31,18-6 0-31,3 3-2 16,4 0 1-16,-10 9-3 16,-4 3 1-16,-4 7-1 0,-3 6 0 15,-4 0 0-15,-3 3 1 16,-7 13-1-16,-11 0 0 15,-3 9-1-15,-15 10 0 0,-10 9-4 16,-7 3 0-16,-4 9-5 16,-13 7 0-16,-12 3-5 15,1 0 1-15</inkml:trace>
  <inkml:trace contextRef="#ctx0" brushRef="#br0" timeOffset="1217.6618">9140 4744 27 0,'4'-12'13'0,"-11"46"-12"0,0-25 21 0,-7 7-21 31,0 9 1-31,-8 7-1 16,1-1 1-16,-3-3-3 16,-1 0 0-16,4 1 0 15,3-4 1-15,4-7-9 16,3-8 1-16</inkml:trace>
  <inkml:trace contextRef="#ctx0" brushRef="#br0" timeOffset="1417.3381">9133 4863 41 0,'15'19'20'0,"2"12"-21"16,-10-21 36-16,0-4-34 15,7 7 0-15,1-7 1 16,2 3 1-16,1-9-3 0,3 0 0 15,0-9-3-15,0-7 1 32,-3-3-8-32,0 4 1 15,-4-7-4-15,0-6 0 16</inkml:trace>
  <inkml:trace contextRef="#ctx0" brushRef="#br0" timeOffset="1633.5274">9356 4703 35 0,'-22'25'17'0,"5"29"-15"16,13-45 31-16,-6 10-30 16,-4 6 0-16,-8 6 1 15,-2-2 0-15,-15 5-5 0,4 4 0 16,-4-4 3-16,4 4 1 16,-1-1-2-16,5 4 1 15,2-3-5-15,1 3 1 16,3-7-5-16,4 4 1 0,0-13-5 15,7 0 0-15,7-13-3 32,3-2 1-32</inkml:trace>
  <inkml:trace contextRef="#ctx0" brushRef="#br0" timeOffset="1902.5844">9416 4710 30 0,'0'25'15'0,"7"22"-12"16,-4-38 29-16,1 4-30 15,3 2 0-15,0 1 0 16,0 0 1-16,4-1-4 15,-1 1 0-15,1-7 2 0,-1 1 1 0,1-4-7 16,-4 0 0-16,0 7-6 31,-4-10 0-31</inkml:trace>
  <inkml:trace contextRef="#ctx0" brushRef="#br0" timeOffset="2301.7209">9028 5261 31 0,'-11'32'15'0,"15"-10"-9"0,-1-13 21 16,1 1-25-16,3-1 1 16,0 4 3-16,7-1 1 15,7-2-8-15,4-1 0 16,-1-6 5-16,5-3 1 15,-5-6-2-15,5 0 0 16,-1-7-1-16,0-9 0 16,-3 3-2-16,-1-6 0 15,-3-3-3-15,-3 3 0 16,0 0-3-16,-4 6 0 16,-4 3-1-16,-2 4 1 0,2 2 0 15,-6 4 1-15,-4 6 2 16,0 0 1-16,-4 3 2 15,-3 0 0-15,4 4 0 16,-1-1 1-16,0 3-3 16,1 1 0-16,-1-4-6 0,1-3 1 15,6-3-2-15,1-6 1 16</inkml:trace>
  <inkml:trace contextRef="#ctx0" brushRef="#br0" timeOffset="2486.352">9334 5014 36 0,'4'3'18'0,"0"3"-21"31,-4 4 38-31,-4 5-33 16,0 13 0-16,-6 10 1 0,-1 9 0 15,-3 0-4-15,4 6 0 16,3-12-1-16,3 0 0 0,1-6-10 15,10-14 0-15</inkml:trace>
  <inkml:trace contextRef="#ctx0" brushRef="#br0" timeOffset="3684.8357">9924 4562 25 0,'-25'10'12'0,"25"-7"-5"0,3-3 11 16,8 0-15-16,3-3 0 16,4-7 1-16,7-2 1 15,6-4-6-15,1 0 0 0,3 4 3 16,-3-1 1-16,7 4-1 15,-7 3 0-15,-8-1 0 16,-6 7 0-16,-11 3-1 16,-14 7 1-16,-7 5 0 15,-4 4 1-15,-7 3-2 0,-3 10 1 16,0-1-2-16,3 0 0 16,4 1-1-16,4-4 1 15,6-3-2-15,4-6 1 16,3-7 1-16,4 1 0 15,7-7 0-15,4-3 0 0,0-6 2 16,3-6 0-16,0-7-3 16,-4 0 1-16,1 4-5 31,-4 2 1-31,-3 4-3 16,-4 9 0-16,-8 7-2 15,-2 2 0-15,-4 10 3 0,0 3 0 16,0 10 5-16,-1 2 0 0,1-2 4 15,0 3 0-15,4-1 2 16,-1 1 0-16,4-7 1 16,0 4 0-16,0-10-1 15,0-6 0-15,3-4-1 16,4-5 0-16,0-7 0 16,7-13 0-16,4-5-2 15,3-10 1-15,7-10-1 0,7-6 0 16,4-9-1-16,11 6 0 31,-1 0-1-31,-3 10 0 0,-4 6-1 16,-3 6 1-16,-11 6 0 15,-3 10 1-15,-8 9 0 16,-6 9 0-16,-8 4 0 16,-6 6 0-16,-8 3 0 15,-3 7 0-15,0-7-1 16,3-3 1-16,4-4-1 0,0-2 0 15,3-3 0-15,4-4 0 16,4-6-1-16,3 0 1 16,7-6-1-16,7-6 1 15,3-7-1-15,1 0 1 0,0 1-1 16,-4 2 0-16,-4 4 0 16,-10 9 1-16,0 6-1 15,-10 7 0-15,-4 2 0 16,0 7 1-16,-1 0 0 15,1 3 1-15,4 0-1 16,-1 0 0 0,1-6 0-16,2-3 1 15,1-4-7-15,0-2 1 16,0-4-8-16,0-3 0 16,-3-9-1-16,-1 0 1 0</inkml:trace>
  <inkml:trace contextRef="#ctx0" brushRef="#br0" timeOffset="3871.6831">9768 4575 44 0,'-10'3'22'0,"13"3"-33"0,1-6 46 16,3 0-35-16,0 3 1 15,0 4-7-15,0-1 1 16,0 6-2-16,0 4 1 15,0 0-5 1,-3 3 0-16</inkml:trace>
  <inkml:trace contextRef="#ctx0" brushRef="#br0" timeOffset="4337.7417">9751 4898 24 0,'-18'15'12'0,"22"14"-11"16,-1-23 19-1,1 0-18-15,3 0 1 16,3 1 1-16,4-4 0 15,4 0-5-15,0-3 0 16,3-3 3-16,-3 3 1 0,-1-3-1 16,-3 3 0-16,-3 0 0 15,-4 3 0-15,0 0 0 16,0 3 1-16,-14 4-1 16,0 2 1-16,0 1-1 0,0-4 0 15,3 1-1-15,1-4 0 16,-1 0-1-16,8-3 1 15,-4-3-1-15,7-6 0 16,3 0-1-16,1-1 1 31,3 1 0-31,-3 3 0 0,-1 3-1 16,-3 3 1-16,-3 3 1 16,-4 7 0-16,0 6 1 15,-4 3 0-15,1 12 1 16,-4-2 0-16,-4 2 1 0,4 4 0 15,4-4-1-15,-1-6 1 16,4 1-2-16,4-11 0 16,3-5-1-16,3-10 1 0,4-6-1 15,8-10 1-15,6-8-6 16,7-17 1-16,14-3-8 16,15-3 0-16,14-6-6 15,-4-19 0-15</inkml:trace>
  <inkml:trace contextRef="#ctx0" brushRef="#br0" timeOffset="4734.0646">10696 4346 44 0,'-14'19'22'0,"25"-16"-30"0,-4 0 38 0,10 0-30 15,5 0 0-15,2 0 0 16,1 4 1-16,-4-1-1 16,-3 3 0-16,-8 4 1 15,-6 6 0-15,-8 12 1 0,-13 0 0 16,-8 13 0-16,-3 10 1 16,0-1 0-16,3 3 1 15,4-6-1-15,3-2 1 16,4-11-3-16,3-2 1 0,8-7-2 15,3-3 1-15,0 0-1 16,3 3 0-16,1 0 0 16,-1 1 1-16,1 2 0 31,-1-3 0-31,5 7-1 16,-5-7 1-16,1-3-6 0,3-6 0 15,0-3-9-15,7-7 0 16,7-6-2-16,0-15 1 15</inkml:trace>
  <inkml:trace contextRef="#ctx0" brushRef="#br0" timeOffset="5002.8136">11021 4496 47 0,'14'-15'23'0,"11"-10"-29"15,-15 18 48-15,4 4-42 16,4 0 1-1,3 3 0-15,4 6 1 16,-1 7-2-16,1 6 1 0,0 3 0 16,0 12 1-16,-4 10 0 15,-7 9 0-15,-11 4 0 16,-3 5 0-16,-3-8-1 16,-1-10 1-16,1-4-4 15,-1-8 0-15,1-7-4 16,-1-6 1-16,1-7-5 0,-1-9 0 15,1-9-6-15,3-6 1 16</inkml:trace>
  <inkml:trace contextRef="#ctx0" brushRef="#br0" timeOffset="5271.7912">11229 4543 28 0,'-7'-3'14'0,"7"-3"-10"0,0 6 19 0,0 0-22 15,0 3 1-15,-4 3 2 16,1 4 0-16,-4-1-4 16,0 10 0-16,-4 9 3 15,1 7 1 1,-5 5 0-16,-2 11 0 16,-4 8-2-16,-1-5 1 0,-9 2-1 15,-1 0 0-15,-3 7-1 16,-1 0 0-16,5-13-4 15,-5-3 0-15,15-12-6 16,0-13 1-16,10-7-6 16,4-21 1-16</inkml:trace>
  <inkml:trace contextRef="#ctx0" brushRef="#br0" timeOffset="5435.8327">11038 4860 42 0,'0'-6'21'0,"15"6"-16"0,-12 3 38 0,4 3-39 31,0 7 1-31,0 9 1 16,0-3 0-16,0-1-9 15,0 1 1-15,4 0-5 16,3-3 0-16,7-1-9 0,-7-5 0 16</inkml:trace>
  <inkml:trace contextRef="#ctx0" brushRef="#br0" timeOffset="6070.1743">12128 4242 41 0,'-3'-3'20'0,"-4"16"-18"15,0-4 28-15,-7 7-29 16,-11 9 0-16,-10 6 2 16,-11 10 0-16,-3 6-4 15,-8 16 1-15,4 12-4 0,0-3 0 16,7 0-8-16,15-9 1 16</inkml:trace>
  <inkml:trace contextRef="#ctx0" brushRef="#br0" timeOffset="6241.0699">11737 4703 38 0,'18'-28'19'0,"27"-13"-17"16,-23 32 28-16,9 0-29 15,8-1 1-15,7-2 0 16,-4-1 0-16,-3-3-2 31,-4 1 0-31,-3-1 0 16,-4 0 0-16,-3 7-7 0,-4 3 0 15,-7 6-5-15,-3 6 0 16</inkml:trace>
  <inkml:trace contextRef="#ctx0" brushRef="#br0" timeOffset="6436.3438">11737 4986 43 0,'-28'18'21'0,"28"-27"-25"0,7 6 38 16,3-7-33-16,4-2 0 15,4-7 1-15,14-6 1 16,7-6-3-16,-1-1 0 16,1-2-2-16,7 6 1 15,-11-4-5-15,-6 7 0 0,-5 13-7 16,-13 8 1-16,-4 11-1 16,-11 5 0-16</inkml:trace>
  <inkml:trace contextRef="#ctx0" brushRef="#br0" timeOffset="6673.8029">11846 5014 27 0,'-49'28'13'0,"35"-12"-9"0,14-16 26 16,0 0-29-16,7-10 0 16,3-2 0-16,12-1 1 0,6-6-3 15,0-3 1-15,4-3 2 16,7 3 0-16,-4 0-1 16,-3 4 1-16,-4 5 0 15,-3 4 0-15,-8 2-1 31,-3 11 1-31,-3 2-1 16,-4 9 1-16,-4 1-1 0,-3 3 1 16,-3 0-4-16,-8 3 0 15,-3 3-5-15,-3 0 0 16,-5-3-5-16,1 0 0 16</inkml:trace>
  <inkml:trace contextRef="#ctx0" brushRef="#br0" timeOffset="7257.5842">11945 5070 20 0,'21'-19'10'0,"4"-3"-6"0,-14 16 11 16,3-3-14-16,7 2 1 15,-4-2 0-15,-2 0 1 16,-5 2-2-16,-3 7 0 16,-3 4 2-16,-8-1 1 15,-3 3-1-15,-3 3 0 16,-5 4 0-16,1-1 1 0,-3 4-3 31,-1 3 1-31,0-3-1 16,1-4 0-16,3 7 0 15,3-13 0-15,0 7-1 16,8-10 1-16,3-3-1 0,11-3 1 16,-1-3-1-16,8-4 1 15,3-2-1-15,7-4 1 16,-3 0-1-16,0-3 0 15,-4 7 0-15,-4-1 0 16,-3 7-1-16,-7 0 0 0,-3 9-1 16,-4 6 1-16,-11 7-1 15,-3 6 1-15,-7 6-1 16,-4 7 1-16,-6 9 1 31,-5-7 0-31,5-2 0 0,2-1 1 16,1-2 0-16,7-7 0 15,7 0 0-15,3-16 0 16,8-3 0-16,10-6 0 16,3-3 0-16,8-6 0 0,7-10-1 15,0 3 1-15,3-2 0 16,4-4 1-16,-4 3-2 16,-4-6 1-16,-2 9 0 15,-5 7 0-15,-6 9 0 16,-1 0 1-16,-3 9-2 15,-3-3 1-15,-1 4-6 0,5-1 1 16,-1-6-8-16,3-6 0 16</inkml:trace>
  <inkml:trace contextRef="#ctx0" brushRef="#br0" timeOffset="7521.3068">12474 4678 53 0,'-14'32'26'0,"35"-29"-32"0,-7-3 46 16,4 0-40-16,7-10 1 15,3-2 0-15,0-10 0 0,4 0-2 16,0-3 0-16,3-3-5 15,-3-1 1-15,-4 4-7 16,-3 0 0-16,-4 3-3 16,-7-9 1-16</inkml:trace>
  <inkml:trace contextRef="#ctx0" brushRef="#br0" timeOffset="7653.3706">12718 4437 37 0,'-39'44'18'0,"-18"37"-21"0,36-46 36 0,-7 12-33 15,-18 12 0-15,4 7 0 16,-1-3 0-16,1-7-5 16,10-2 1-16,4-7-7 15,11-13 1-15</inkml:trace>
  <inkml:trace contextRef="#ctx0" brushRef="#br0" timeOffset="8055.1086">12601 4926 39 0,'-7'25'19'0,"7"31"-19"0,0-40 33 0,-10 9-32 16,-1 16 1-16,-3 9-1 15,-4 3 1-15,-3 1-2 32,-4 9 0-32,-3-7 2 15,7-15 0-15,3-7-3 16,1-9 1-16,10-9-2 0,7-16 0 15,14-22-1-15,0-16 0 16,4-18-1-16,3-19 1 16,7-7 1-16,11-2 0 15,0-1 2-15,-1 10 1 0,-2 12 1 16,-1 10 0-16,-3 18 2 16,-1 16 1-16,-6 16 1 15,-4 16 1-15,-3 15-1 16,-8 6 0-16,-6 13-1 15,-4 4 0-15,-7 21-3 16,-4 16 1-16,-6-1-2 0,-4-2 0 16,-1 0-7-16,-6-16 1 15,3 0-10-15,8-10 1 0,-1-21-3 16,1-19 0-16</inkml:trace>
  <inkml:trace contextRef="#ctx0" brushRef="#br0" timeOffset="8339.221">12601 5158 38 0,'7'-3'19'0,"32"3"-26"15,-32-3 34-15,4 0-27 16,3-1 1-16,0 1-1 16,0 0 0-16,0 3-1 31,-3 0 0-31,-4 6 0 0,-7 10 0 15,-4 6 0-15,-3 3 0 0,0 3 2 16,-3 1 0-16,3 2 3 16,-1-3 0-16,1-3 1 15,4-6 0-15,3-3 0 16,0-7 1-16,3-6-4 0,8-12 0 31,3-10-10-31,7-3 0 16,8-6-6-16,-5-3 1 0</inkml:trace>
  <inkml:trace contextRef="#ctx0" brushRef="#br0" timeOffset="8741.0275">13123 5293 56 0,'-38'-10'28'0,"48"-15"-37"15,1 13 53-15,3-7-43 16,0-9 0-16,7-10 0 16,0-3 0-16,4-12-1 15,0-19 0-15,-4-10 1 0,0-5 0 0,0-7-1 32,-3-4 0-32,-4 1 0 0,-4-3 0 0,-2 18 0 31,-5 20 0-31,-3 21 0 0,-3 22 0 15,-5 25 0-15,-6 22 1 16,0 13 0-16,-3 19 1 16,-8 28 0-16,-3 18 1 0,-4 4 0 15,4 0 0-15,7-13-1 16,10-6 1-16,7-3-2 16,8-26 1-16,10-15-6 15,0-15 0-15,4-20-7 16,3-15 0-16,4-3-8 15,6-16 1-15</inkml:trace>
  <inkml:trace contextRef="#ctx0" brushRef="#br0" timeOffset="9075.6155">13656 4813 43 0,'-53'31'21'0,"-24"26"-13"0,59-38 32 0,-3 9-35 31,-4 10 0-31,4 2 3 16,3 7 0-16,1-6-11 0,10-3 1 16,3-4 6-16,4-9 0 15,7-15-2-15,4-10 0 16,10-13-1-16,7-9 0 16,0-9-1-16,8-4 1 15,2-5 0 1,-6 5 0-16,-7 10-1 15,-8 9 0-15,-2 10-1 16,-8 6 1-16,-7 6 0 16,-4 7 1-16,-3 3-1 15,0-1 0-15,0 1-6 16,3-4 0-16,1-2-11 16,10-4 1-1,3-6-3-15,-6-6 1 16</inkml:trace>
  <inkml:trace contextRef="#ctx0" brushRef="#br0" timeOffset="9258.1302">13734 4948 55 0,'-4'0'27'0,"36"0"-33"16,-22-6 53-16,1-7-46 0,7 1 1 16,-1-7 0-16,4-3 0 15,4-3-3-15,3-7 0 16,4 4-4-16,-4-10 1 15,4 7-7-15,-7-3 1 16,-8 2-6-16,-2-5 0 16</inkml:trace>
  <inkml:trace contextRef="#ctx0" brushRef="#br0" timeOffset="9424.9203">14037 4402 43 0,'-18'7'21'0,"11"14"-12"15,7-8 38-15,-3 12-43 16,-4 6 1-16,-4 17 1 15,-3 8 1-15,0 7-9 16,-4 6 0-16,4-3 2 0,-3-7 0 16,2-2-8-16,5-7 0 15,3-6-9-15,3 6 0 16,4-19-2-16,7-12 1 0</inkml:trace>
  <inkml:trace contextRef="#ctx0" brushRef="#br0" timeOffset="9707.4193">14111 5007 48 0,'11'-12'24'0,"20"-26"-33"0,-20 23 51 16,0-7-42-16,-1-3 1 15,-3-4 0 1,0 1 0-16,-3 6-1 16,-8 7 1-16,-6 8 1 15,-11 10 1-15,-8 13 0 16,1 12 1-16,0 1 2 15,3 5 0-15,4 7-1 16,0 0 1-16,7 6-2 16,3-4 1-16,4-5-2 0,4-10 0 15,3-3-4-15,0-9 1 16,7-10-9-16,3-9 1 16,8-6-8-16,3-7 0 15,7-6-4-15,0-3 1 0</inkml:trace>
  <inkml:trace contextRef="#ctx0" brushRef="#br0" timeOffset="9990.0524">14189 5067 53 0,'-25'35'26'0,"7"2"-25"15,11-31 50-15,4 1-47 0,-4-4 0 16,3 0 0-16,4-3 1 31,11-13-7-31,3-2 0 16,4-7 4-16,3 0 0 0,7 3-2 15,-3-3 0-15,-1 3-1 16,1 4 1-16,0 5 0 16,-4 4 0-16,-3 6 1 15,-1 0 0-15,-6 9 0 16,-4 4 0-16,-7 6 0 16,-4 3 0-16,1 0-5 0,-4-7 1 15,3 4-9-15,1-3 0 16,3-4-7-16,7-5 0 15</inkml:trace>
  <inkml:trace contextRef="#ctx0" brushRef="#br0" timeOffset="10190.1441">14594 4948 53 0,'-35'22'26'0,"7"25"-23"15,21-31 45-15,-4 9-42 31,1 3 0-31,-1 3 1 16,4 1 1-16,4-4-11 16,3 0 0-16,3-9 6 0,4-10 1 15,4-6-8-15,-4 1 0 0,7-20-9 16,4-3 1-16,6-3-8 16,8-3 1-16</inkml:trace>
  <inkml:trace contextRef="#ctx0" brushRef="#br0" timeOffset="10358.9582">14739 5014 41 0,'-11'9'20'0,"15"16"-8"16,3-15 28-16,0-1-37 0,4 0 1 16,3 1 0-16,3 2 1 15,5-2-7-15,-1-1 1 16,0-2 2-16,0-1 0 16,0-9-8-1,0-4 1-15,4-2-9 16,0 0 1-16,-4-7-2 15,-3-9 0-15</inkml:trace>
  <inkml:trace contextRef="#ctx0" brushRef="#br0" timeOffset="10509.067">15050 5058 59 0,'-22'40'29'0,"-13"23"-30"0,21-32 62 16,-11 13-58-16,-24 19 1 15,-18 6 0-15,-11-3 0 0,-6-3-6 16,-5-7 0-16,5-6-5 15,6-18 0-15,15-10-13 16,6-13 0-16</inkml:trace>
  <inkml:trace contextRef="#ctx0" brushRef="#br0" timeOffset="20664.3569">8728 10715 22 0,'-28'15'11'0,"-11"57"-7"0,28-50 12 0,-3 0-15 16,-4 0 0-16,8 3 1 31,-1-9 0-31,11-3-2 16,4-4 1-16,10-9 1 0,7-9 0 16,7-4 0-16,4 4 0 15,0-1 0-15,-8 1 0 16,-2 6 0-16,-5 6 0 15,-3 9 1-15,-3 10 0 0,-8 0 1 16,-3 7 1-16,0-1-1 31,0 0 1-31,0-9-2 16,0-4 1-16,4-2-1 16,-1-7 0-16,5 1-2 15,2-7 1-15,1-4-3 0,3-2 0 16,0-3-3-16,0 2 0 15,0 1-3-15,-7 16 0 16,-3-1-1-16,-8 10 0 16,-3 6 1-16,-10 9 1 0,2 7 4 15,-6 9 0-15,-3 4 5 16,2 5 0-16,1-9 2 16,7-3 0-16,4-12 1 15,6-7 0-15,4-9-2 16,11-10 1-16,-1-9-2 0,4-12 0 15,0-13-5-15,4-16 1 16,3-3-6-16,7-9 0 16,8-4-6-16,-5-2 0 15</inkml:trace>
  <inkml:trace contextRef="#ctx0" brushRef="#br0" timeOffset="21043.4928">9246 10611 27 0,'-10'13'13'0,"10"46"-5"15,-4-34 19-15,-6 22-25 16,-1 16 1-16,-14 3 1 31,-3 3 0-31,0 3-6 16,3 0 1-16,0 0 3 0,4-6 1 16,4-16-2-16,3-9 0 15,3-19-1-15,4-19 1 16,3-15-1-16,8-23 0 15,7-15 0-15,6-28 1 16,18-23-1-16,15-12 0 16,6 7 0-16,1 5 0 0,-4 10 1 15,0 22 1 1,-8 16 0-16,1 16 1 16,-10 24 1-16,-5 13 0 15,-6 13-1-15,-7 15 1 0,-8 13-2 16,-6 15 1-16,-4 16-2 15,-11 16 1-15,-3-7-4 16,-7 4 0-16,0-7-4 16,3-9 0-16,4-6-6 15,0-9 1-15,3-14-5 16,4-18 1-16</inkml:trace>
  <inkml:trace contextRef="#ctx0" brushRef="#br0" timeOffset="21536.5422">9292 10991 23 0,'-3'-4'11'0,"13"4"-6"16,1 0 15-16,-1 0-18 15,1 0 1-15,3-3-1 16,0-3 1-16,0-3-4 16,0-4 0-16,1 1 0 15,2-1 1-15,-6 0-2 16,-1 7 0-16,-3 0 0 0,-3 6 0 15,-4 6 0-15,-4 7 0 16,-3 2 1-16,-3 1 1 0,3 3 1 16,0-3 0-16,-4-4 1 15,4-6 0-15,0 1 0 16,3-1 1-16,4-6-1 16,0 0 0-16,0 0-1 15,7-13 1-15,1 1-2 16,2 2 0-16,-6 1 0 0,-1 3 0 15,-3 6 0-15,0 6 0 16,-3 7 0-16,-8 9 0 16,4 3 1-16,0 0 0 15,-4 6 1-15,-3 0 1 16,4-2 2-16,3 2 0 16,0-6 1-1,7-3 0-15,3 0-1 16,4-3 0-16,0-7-2 15,0-5 1-15,4-11-3 16,3-5 0-16,7-10-6 16,0-6 1-16,4-3-10 15,0 6 1-15,-1-16-2 0,15-6 1 16</inkml:trace>
  <inkml:trace contextRef="#ctx0" brushRef="#br0" timeOffset="21899.4868">9818 10784 44 0,'-7'28'22'0,"28"-22"-27"0,-14 0 43 15,7-6-35-15,0-9 1 32,4-10 2-32,-1-3 0 15,8-6-7-15,-4-6 1 0,-3-1 6 16,-4 7 1-16,-3 6-3 0,-4 0 1 16,-7 6-2-16,-7 7 1 15,0 3-4-15,-7 6 1 16,-1 9-6-16,-6 3 1 0,0 7-6 15,-4 3 0-15,8 6-6 32,3 1 1-32,-1 5-2 15,12-6 0-15</inkml:trace>
  <inkml:trace contextRef="#ctx0" brushRef="#br0" timeOffset="22334.2076">9892 10865 28 0,'7'22'14'0,"-4"22"-13"15,-3-25 23-15,-3 9-23 16,-1 0 0-16,-3 10 0 16,4 0 1-16,-4-1-3 15,3-5 0-15,-6 2-1 0,6-6 1 16,1-3-4-16,3-6 1 16,0-6-2-16,0-10 1 15,0-3-1-15,7-13 0 0,3-2 4 16,1-4 1-16,-1-3 3 0,8 0 1 15,-4-3 2-15,4 0 0 32,-1-4 0-32,1 1 1 15,0 0-2-15,-1 3 0 16,-3-3-2-16,-3 9 0 16,-4 6-2-16,-7 7 0 0,-7 16-1 15,-7 5 0-15,-4 10 0 16,-6 13 1-16,-8 6 1 15,-7 6 1-15,-3 6 2 16,3 1 0-16,7-4 1 16,7-3 1-16,8-12-1 15,6-10 1-15,8-9-3 0,10-13 0 16,7-18-5-16,11-13 0 16,3-4-5-16,0-8 0 0,4-13-7 15,10 6 1-15</inkml:trace>
  <inkml:trace contextRef="#ctx0" brushRef="#br0" timeOffset="22799.0626">10350 10523 33 0,'-45'32'16'0,"-15"2"-10"16,42-21 24-16,0 6-24 15,1-1 0-15,3-2 2 16,3-3 1-16,4-4-12 15,11 0 1-15,3-2 7 16,14 2 0-16,11-6-3 16,6-3 0-16,-2 3-1 15,-1 1 0-15,-3-1 0 16,-4 6 0-16,-3-3 0 16,-8 7 0-16,-3-1 1 15,-3 10 0-15,-8 3 0 16,-3 7 1-16,-10 2-4 15,-8 4 1-15,-17 0-6 16,-11-4 1-16,0-3-6 0,0-2 1 16,0-11-8-1,4-5 1-15,7-7 1 16,7-12 0-16,10-10 10 31,-31 32 6-31,112-47 5 16,-38 18 0-16,7 1 7 0,6-1 1 15,1-3 0-15,3 1 1 16,-3-7-10-16,-3-3 1 0,-5 3-8 16,1 0 0-16,-11 6-7 15,-3 3 0-15,-4 13-4 16,-3 19 1-16</inkml:trace>
  <inkml:trace contextRef="#ctx0" brushRef="#br0" timeOffset="23029.2885">10386 11223 36 0,'-36'72'18'0,"44"22"-18"0,-5-78 34 15,4-1-32-15,0 1 1 16,7-10 3-16,0-3 0 16,4-12-7-16,-7-10 0 15,-1-6 6-15,1-3 0 16,-1 0 0-16,-6-4 1 31,-4 4-1-31,-4 3 0 0,-6 3-1 16,-11 3 1-16,-11 7-3 15,4 2 1-15,3 4-5 16,7 3 0-16,8 3-8 16,10 0 0-16,14 0-9 15,7 3 1-15</inkml:trace>
  <inkml:trace contextRef="#ctx0" brushRef="#br0" timeOffset="23637.1314">10954 10545 49 0,'21'-6'24'0,"14"28"-24"0,-28-16 37 0,0 4-35 16,0 2 0-16,0 1 1 16,-3 2 1-16,-4 4-5 15,0 0 1-15,-4 3 2 16,1 3 1-16,-4-9-1 0,3 3 0 16,1-1-1-16,-4-2 1 15,3 0-1-15,4 9 0 16,0-3 1-16,0 6 0 15,0 0 0 1,0 0 0-16,0 1 0 16,-7 2 0-16,-3-6-1 15,-1 0 1-15,-3-9-7 16,0-4 1-16,-4-2-6 16,0-10 0-16,-6-10-6 15,6-5 0-15,0-20-2 16,-6-9 0-16,6-6 4 15,-28 63 14 1,92-85 3-16,-39 31 1 16,0 19 9-16,0 12 0 15,-3 23 6-15,-1 25 1 0,-6 18-7 16,-4 10 1-16,-4 12-5 16,-6 20 1-16,2 5-6 15,5-6 1-15,3-12-12 16,10-10 1-16,11-15-13 15,8-13 0 1,6-10-2-16,-7-15 1 16</inkml:trace>
  <inkml:trace contextRef="#ctx0" brushRef="#br0" timeOffset="24533.485">11180 10696 28 0,'-4'-22'14'0,"50"-25"-16"16,-28 34 21-16,10 1-15 16,3 2 0-16,5 4 1 15,3 3 1-15,-4 6-7 16,0 3 1-16,-10 7 5 0,-8 3 1 15,-2 2-2-15,-15 4 1 16,0 3-1 0,-7 7 0-16,-8 2-2 15,1-6 1-15,-3 1-2 16,-5-4 0-16,5-6-1 16,6-7 0-16,1 1 0 15,3-4 0-15,3-3-2 0,4-6 0 16,7-6-1-16,4-3 1 15,-1-4-2-15,4-6 0 16,-3 4-1-16,0-7 1 16,-4 3 0-16,-7 3 1 0,-4 4 0 15,-3 2 0-15,-4 4 0 16,-6 0 1-16,-1 3 1 16,1 3 1-16,-5 0 0 15,5 3 1-15,3 6 1 16,3-3 0-16,0-2 1 0,4 5 1 31,0 10 0-31,0 3 1 16,0 9-1-16,4 10 1 15,-4 6-1-15,0-3 0 16,0 9-1-16,0-3 1 0,3-3-2 16,0 0 0-16,4-3-1 15,4-3 0-15,0-3 0 16,3-1 0-16,0-12-3 15,3-9 0-15,4-3-4 16,4-10 1-16,3-6-5 16,4-13 1-16,-1-6-6 15,5 0 0-15</inkml:trace>
  <inkml:trace contextRef="#ctx0" brushRef="#br0" timeOffset="24770.4344">11631 10937 31 0,'7'-22'15'0,"-14"29"-11"0,4-1 25 15,-5 6-26 1,-2 10 1-16,-1 3 4 16,-6 1 1-16,-4 2-9 15,-1 0 0-15,5 0 8 0,3 0 1 16,3-2-1-16,4-1 0 16,3-7-3-16,12-2 1 15,-1 0-3-15,7-1 0 16,0-5-2-16,3-4 0 0,1-3-9 15,7-6 0-15,3-3-10 16,4-4 1-16,-4 1-3 16,21 0 1-16</inkml:trace>
  <inkml:trace contextRef="#ctx0" brushRef="#br0" timeOffset="25886.8406">12143 10602 33 0,'-15'3'16'0,"19"16"-12"0,-4-13 28 16,-4 10-30-16,-6 2 1 31,-4 8 0-31,-4 8 1 16,-3 7-6-16,-4 0 1 0,4-4 3 15,-4 1 1-15,8-10-3 16,3-6 1-16,3-6-2 16,8-7 1-16,3-9 0 0,14-6 0 15,3-10 0-15,12-6 0 16,2-3 1-16,1-6 1 16,3 3 0-16,1-1 0 0,2 1-1 15,-2 3 1-15,-5 3-3 16,-2 0 1-16,-5 6-4 15,-2 7 1-15,-12 3-4 32,-3 9 1-32,-7 6-4 15,-7 7 1-15,-7 12-1 0,-7 4 0 16,-4 2 2-16,0 7 1 16,-3-4 2-16,-4 1 1 15,1 0 4-15,-1-7 1 16,4-3 4-16,3-6 1 0,7-6 1 15,4-4 1-15,7-2 0 16,7-4 1-16,4-6-2 16,6-3 0-16,8-3-4 15,-4-4 1-15,4-2-2 16,-1-4 1-16,1-6-3 16,0 10 0-16,-4-1-2 0,0 7 0 15,-7 9-2-15,-4 3 0 16,-3 13-1-16,-7 3 1 31,0 0 0-31,-3 3 1 0,-1 3 2 16,-6 0 0-16,-5-2 3 15,1-5 0-15,4-5 2 16,6-3 0-16,0-4 0 16,4-3 0-16,4-2 0 15,3-4 1-15,7-7-2 16,7-2 0-16,4-1-1 0,3-2 0 15,3-4 0-15,8 4 0 16,4 2-1-16,-5 1 1 16,5-4-1-16,-1 7 1 15,0 3-1-15,-3 3 0 0,-7 3-1 16,-8 3 1-16,-3 4 0 16,-7 2 0-16,-10 4-4 15,-4-4 1-15,-7 1-6 16,3 3 1-16,0-4-7 31,-3-2 0-31,4-7-1 0,-4-3 0 16</inkml:trace>
  <inkml:trace contextRef="#ctx0" brushRef="#br0" timeOffset="26099.5032">12263 10664 35 0,'-7'-25'17'0,"10"35"-14"16,-3-1 36-16,0 10-36 16,-3 19 1-16,-1 21 0 0,-7 13 1 15,-3 4-7-15,0 2 1 16,0 13 4-16,0-6 0 16,3-7-6-16,1 0 1 15,3-12-5-15,3-12 0 0,4-14-8 16,4-5 1-16</inkml:trace>
  <inkml:trace contextRef="#ctx0" brushRef="#br0" timeOffset="26388.3479">12679 10821 44 0,'-4'38'22'0,"-6"37"-28"0,6-56 37 0,-3 9-31 15,0-3 0-15,-4 3-2 16,1-6 1-1,3-3-3-15,0-6 0 16,7-4-6-16,0-9 0 0,10-6-1 16,8-16 0-16</inkml:trace>
  <inkml:trace contextRef="#ctx0" brushRef="#br0" timeOffset="26705.2304">12767 10539 36 0,'11'-34'18'0,"-1"21"-16"16,-6 16 38-16,-4 3-35 15,0 4 1-15,0 2 3 0,0 10 0 16,0 7-10-16,-4 2 0 16,1 16 8-16,-1 16 1 15,-6 18-3-15,-1-6 0 16,0 4-2-16,1-4 1 0,3 0-3 16,0-3 1-16,3-3-1 15,1-6 0-15,-1-6 0 16,1-17 0-16,-1-5 0 31,1-7 1-31,-1-6-1 0,-3-3 1 16,0-10-2-16,-4-2 1 15,-3-11-4-15,-7-8 1 16,-7-4-8-16,-7-6 1 16,-8-3-7-16,4-3 0 0,4 6-5 15,3 13 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2:26:20.5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10714 4603 19 0,'-25'-16'9'0,"4"19"-4"0,14 7 9 15,-4 15-12-15,-3 16 1 16,0 6 3-16,0 12 0 16,3-5-7-16,4-4 1 15,4-3 4-15,6-10 1 16,4-5-1-16,11-13 0 0,7-13-2 16,17-12 1-16,8-13-1 15,2-16 1-15,1-9-1 16,-7-9 1-16,-3-3 0 0,-12-1 1 15,-10 10-1-15,-6 3 1 16,-8 10 0-16,-11 9 0 16,-6 6-1-16,-12 9 0 31,-9 7-2-31,-12 6 1 16,4 1-1-16,8-1 0 0,2 0-3 15,8 6 0-15,4 1-5 16,6-4 0-16,4 7-4 15,7-1 0-15,14 4-5 16,14-1 0-16</inkml:trace>
  <inkml:trace contextRef="#ctx0" brushRef="#br0" timeOffset="354.2108">11494 4393 35 0,'-4'-10'17'0,"-21"26"-15"0,11-10 30 16,-14 1-29-16,-7 5 0 16,-1 4 3-16,5 9 0 15,-1-3-7-15,7-3 0 0,8-4 4 16,6 1 1 0,7 0-2-16,12 6 1 0,6 6-1 15,7 3 0-15,7 4 0 16,0 6 0-16,0 2 1 15,-3 5 1-15,-7-8 0 0,-4-5 1 32,-14-1-1-32,-14 1 0 0,-4-1 0 15,-7 1 0-15,-3-1-2 16,0-9 0-16,-4 4-6 16,4-7 0-16,0-1-8 15,3-11 0-15,4-7-8 0,7-6 0 31</inkml:trace>
  <inkml:trace contextRef="#ctx0" brushRef="#br0" timeOffset="1169.1507">8869 4584 29 0,'0'-16'14'0,"42"-31"-4"0,-28 35 14 15,7-4-23-15,4 1 0 16,7-7 1-16,10 0 0 15,-3 0-3-15,3 0 0 16,-6 0-2-16,-5 3 1 16,-6 6-3-16,-7 1 0 0,-11 6-2 15,-11 9 1-15,-10 6-1 16,-11 4 1-16,-3 6 4 16,0-4 0-16,3 4 4 15,1 6 0-15,-1 6 1 16,4 4 1-16,0 6 0 0,3 12 1 15,0 0-2-15,1 7 0 16,3-4-5-16,3-2 1 16,0-14-5-16,4-2 0 15,4-3-3-15,3-7 1 16</inkml:trace>
  <inkml:trace contextRef="#ctx0" brushRef="#br0" timeOffset="1485.0957">8894 4973 20 0,'3'-22'10'0,"22"-16"-8"16,-15 32 20-16,1-3-20 0,3-1 0 16,4-2 1-16,3-4 1 15,0 4-5-15,4 2 0 16,-4 4 3-16,-4 6 0 16,-6 3-1-16,-11 10 1 0,-7 5-1 15,-4 7 0-15,-6 7 1 16,-4 5 1-16,-1 1 0 15,5 0 1-15,3-1 0 16,3-8 1-16,4 2 0 16,7-9 0-16,0-10-2 0,7-12 0 31,4-3-1-31,6-9 0 16,5-13-5-16,9-4 1 15,12-5-6-15,2-13 1 16,5-10-4-16,-8-8 0 0,-7-8-3 15,1-2 0-15</inkml:trace>
  <inkml:trace contextRef="#ctx0" brushRef="#br0" timeOffset="1951.9809">9507 4249 24 0,'4'-7'12'0,"-11"61"-9"0,3-32 21 16,-6 3-20-16,-4 9 0 16,0 10 2-16,-4 9 1 15,0 10-9-15,-3 0 0 16,0-4 5-16,3 4 1 15,1-6-2-15,2-14 0 0,5-8-2 16,-1-10 0-16,8-9-1 16,-1-16 1-16,8-10-1 15,6-18 1-15,4-13-2 16,1-9 1-16,2-6 0 16,-3 12 1-16,22-6-1 31,-5 3 0-31,1 12 0 15,-7 7 0-15,0 3 0 16,-8 9 1-16,-3 10 0 0,-7 0 1 16,-3 15 0-16,-8 10 1 15,-3 3 0-15,-7 9 1 16,-3 10-1-16,-1 0 0 16,-3-1 0-16,3 1 1 15,0-3-1-15,4-4 0 0,4-2 0 16,3-4 0-16,0-3-1 0,3-3 1 15,4-3-1-15,0 0 1 16,0-4-2-16,0 1 1 16,4 0 0-16,-1-1 1 15,1 1-4-15,-1-4 0 0,1 1-5 32,6-7 0-32,4-6-7 15,8-6 0-15</inkml:trace>
  <inkml:trace contextRef="#ctx0" brushRef="#br0" timeOffset="2185.5781">9800 4525 37 0,'-28'6'18'0,"42"6"-10"0,-3-8 27 0,-1-1-32 31,4 0 1-31,7-3 0 0,-3-3 1 15,3-4-7 1,0-5 1-16,8-4 1 0,-1-3 0 16,0 7-5-16,-3-4 0 0,0-6-5 15,-4 0 1-15,-4 0-6 16,-3-3 0-16</inkml:trace>
  <inkml:trace contextRef="#ctx0" brushRef="#br0" timeOffset="2351.1913">10111 4076 25 0,'-15'25'12'0,"-2"57"-3"16,10-60 17-16,-4 12-24 16,-6 7 1-16,-5 12 1 15,-2 4 1-15,-12 15-6 16,-6 9 0-16,-7 4 3 16,-4-3 0-16,7-10-5 0,7-13 1 15,7-9-10-15,11-6 1 16</inkml:trace>
  <inkml:trace contextRef="#ctx0" brushRef="#br0" timeOffset="2734.7632">9850 4870 25 0,'-18'21'12'0,"14"23"-2"16,1-28 13-16,-4 6-20 15,-4 6 0-15,-3 13 0 16,-4 3 1-16,1 3-6 15,3 3 1-15,0-3 3 16,3-6 0 0,4-10-2-16,3-3 0 15,8-21 0-15,3-10 0 16,7-19-1-16,7-16 1 16,0-12-1-16,11-10 0 15,0-12 0-15,0-9 1 0,-1-4 0 16,8 13 1-16,-3 9 1 0,-5 10 0 15,1 12 2-15,-4 16 0 16,-3 9 1-16,-7 16 0 16,-4 16 0-16,-4 12 0 15,-6 16-2-15,-4 9 1 16,-7 4-2-16,-4 2 0 31,-10 35-10-15,3-12 1-16,4-22-9 15,4-7 1-15</inkml:trace>
  <inkml:trace contextRef="#ctx0" brushRef="#br0" timeOffset="3036.274">9991 4923 39 0,'10'0'19'0,"22"6"-19"0,-21-9 26 0,3 3-25 16,0 3 0-16,3-3 0 15,-2 3 0-15,-5 0-4 16,1 4 1-16,-4 2-1 16,-7-3 1-1,-7 4-2-15,-4 2 1 16,-3 1-1-16,-4-1 1 16,1 1 4-16,-1-1 1 15,4 1 4-15,3 3 0 16,1-4 1-16,3-2 1 15,3-1-1-15,4-3 1 0,7-6-4 16,7-3 1-16,8-6-11 16,6-7 0-16,18-3-9 15,10 0 1-15</inkml:trace>
  <inkml:trace contextRef="#ctx0" brushRef="#br0" timeOffset="3567.3409">12153 4440 30 0,'-7'3'15'0,"-14"25"-8"15,7-15 16-15,-11 6-22 16,-7 6 0-16,-10 9 1 16,-4 7 0-16,4-3-5 15,3-7 0-15,11-6-4 16,10-9 1-16,4-4-4 0,14-5 0 16</inkml:trace>
  <inkml:trace contextRef="#ctx0" brushRef="#br0" timeOffset="3737.7978">12266 4534 34 0,'0'-3'17'0,"-14"12"-17"0,7 1 33 0,-7 5-32 15,-7 17 1-15,-8 12 0 16,-9 9 0-16,-8 3-3 16,-14-2 0-16,7-4-2 15,3-6 0-15,8-7-4 16,10-8 0-16,11-7-5 15,7-10 1-15</inkml:trace>
  <inkml:trace contextRef="#ctx0" brushRef="#br0" timeOffset="3885.6787">11959 4979 24 0,'35'-6'12'0,"1"22"-3"0,-29-10 19 16,-4 6-25-16,-6 10 0 16,-4 10 1-16,-4 5 1 15,-3 10-7-15,-4 0 1 16,1 7 3-16,-1-7 1 15,-3-6-7-15,0-4 0 0,10-12-7 32,15-3 0-32</inkml:trace>
  <inkml:trace contextRef="#ctx0" brushRef="#br0" timeOffset="4363.9648">12333 4600 30 0,'25'-16'15'0,"35"19"-13"0,-46-6 20 16,4 3-21-16,-4 3 0 0,-4 7 2 15,-3 2 1-15,-10 13-4 16,-4 4 1-16,-14 5 1 16,-1 7 1-16,-6 6-1 15,3-6 1-15,1-1-2 16,3-2 0-16,6-7-1 15,5-6 1-15,3-6-1 0,3-3 0 32,4-10 0-32,0-6 1 15,7-3-2-15,4-9 0 16,0-10-4-16,-1-7 1 16,-3-2-5-16,0-7 0 0,-3 1-1 15,-4 2 0-15,0 13 4 16,-4 3 0-16,1 16 6 15,-4 16 1-15,0 6 5 16,0 6 1-16,-4 6 2 0,0 4 1 16,1 2-2-16,-4 4 1 15,0 0-3-15,3 0 1 16,0 12-2-16,1-6 0 16,3-6-2-16,3-1 0 15,1-8-5-15,3-7 0 16,3-13-5-16,4-5 0 0,4-7-7 15,7-3 0-15</inkml:trace>
  <inkml:trace contextRef="#ctx0" brushRef="#br0" timeOffset="4636.3383">12629 4951 36 0,'-7'-3'18'0,"-17"25"-17"0,13-16 27 0,-7 0-26 15,-6 7 1-15,-4 3 4 16,-4-1 1-16,4 4-7 16,3 3 0-16,4-6 6 15,10 3 0-15,4-1 0 16,4-2 0-16,6 3-3 16,11-3 1-16,4-7-3 0,3 3 1 15,0-5-6-15,0-14 1 16,4 7-8-16,3-6 0 15,0 0-8-15,1 3 0 0,-1 0-1 32,0 6 1-32</inkml:trace>
  <inkml:trace contextRef="#ctx0" brushRef="#br0" timeOffset="8679.9899">12961 4600 23 0,'-28'-13'11'0,"38"13"0"0,1-3 12 0,10 0-20 16,7-3 1-16,11-1 2 15,0-2 0-15,3-3-8 16,4-7 0-16,0-3 5 16,0 3 1-16,0-6-1 15,-4-3 0-15,0-1-4 16,-3 4 0-16,-11 0-3 0,-13 6 0 16,-15 4-2-1,-7 8 1-15,-8 7-2 16,-2 10 0-16,-11 12 3 15,-1 3 0-15,1 6 4 0,3 7 0 16,4 6 3-16,4-7 1 0,6-2 0 16,8-4 0-16,3-6 1 31,7-9 0-31,3-10-1 16,8-15 0-16,-1 0-2 0,5-10 1 15,2-6-1-15,-3-4 0 16,-3 4 0-16,0 3 0 15,-8-3 0-15,-6 3 0 0,-4 3 0 16,-4 10 0-16,-3 9-5 16,-7 3 0-16,0 7-6 15,-4 8 0-15,4 11-5 16,0 2 1-16</inkml:trace>
  <inkml:trace contextRef="#ctx0" brushRef="#br0" timeOffset="9112.6011">13197 4967 27 0,'-3'25'13'0,"13"-16"-10"0,-6-6 20 0,0 4-21 16,3-4 0-16,0 0 1 15,3-6 0-15,1-4-4 16,6-5 1-16,-2-1 2 15,2-12 0-15,-3 0-1 16,0 0 0-16,-3-3 0 0,-4 3 1 16,-7 6-1-16,-3 0 0 15,-5 7-1-15,-2 2 0 0,-1 1-3 16,1 3 1-16,-1-1-3 16,1-2 0-16,3-1-2 15,3 4 1-15,0 0-2 16,1-3 1-16,3-1 3 31,0 4 0-31,0 3 2 0,0 3 1 0,3 6 3 16,-3 7 0-16,0 5 2 0,0 17 0 31,-3-1 0-31,-1 1 0 16,1 6-1-16,-4 2 0 15,0 1-1-15,0 3 0 16,-4 4-4-16,8-11 1 0,-4-2-6 15,3-13 0-15</inkml:trace>
  <inkml:trace contextRef="#ctx0" brushRef="#br0" timeOffset="9462.8276">13113 5130 24 0,'-4'-6'12'0,"25"-1"-7"0,-10 4 16 15,3 0-19-15,0-3 1 16,4-1 0-16,-1-2 0 15,5 0-4 1,2-1 0-16,-2 1 3 16,-1-1 0-16,-4 7-2 15,-3 6 0-15,-3 7-1 16,-7-1 1-16,-8 4-1 16,-3 2 0-16,-7 11 0 15,-4 2 0-15,1 0 1 0,-1 3 0 16,-3 1 3-16,0-7 0 15,3 0 0-15,4-3 1 16,7-7 1-16,3-5 0 0,8-7-1 16,3 0 0-16,3-6-2 15,1-6 1-15,0-10-2 16,3 3 0-16,3-6-7 16,1-3 1-16,3 0-9 15,11 3 1-15</inkml:trace>
  <inkml:trace contextRef="#ctx0" brushRef="#br0" timeOffset="10573.3061">13825 4506 27 0,'-3'-3'13'0,"-4"15"-5"15,3-6 12-15,-6 7-20 32,-8 3 1-32,-3 9 0 15,-11 3 1-15,0 6-3 0,1-2 1 16,-5-7-2 0,8-6 0-16,14-7-7 0,3-2 1 15</inkml:trace>
  <inkml:trace contextRef="#ctx0" brushRef="#br0" timeOffset="11130.7774">13741 4619 22 0,'28'18'11'0,"-25"55"-2"16,-6-45 12-16,-4 19-18 15,-7 0 0-15,-7 6 2 16,-1 0 0-16,1 1-7 0,-3 2 1 16,2-6 4-16,1-3 0 15,7-9-2-15,4-10 0 16,2-6-1-1,5-12 0-15,6-17-4 16,8-11 0-16,7-11-1 16,6-8 0-16,8-4-1 15,3-19 1-15,1 1 0 16,3-1 1-16,-1 10 4 16,-6 6 0-16,-4 16 3 15,-7 6 0-15,-3 13 2 16,-4 5 0-16,-10 11 1 0,-8 5 1 15,-3 4-2-15,-7 6 1 16,0 3-1-16,0-6 0 16,3-4-3-16,4-2 1 0,0-4-2 15,4-2 0-15,3-7-1 16,3 0 1-16,4-3-1 16,0-1 0-16,0 1 0 15,-3 6 0 1,-4 7 0-16,-7 2 1 15,-7 10-1-15,-4 7 0 16,0 5 1-16,1 7 1 16,-4 0 1-16,3 6 0 15,4-7 0-15,7 1 0 0,7-10 1 16,7-5 1-16,3-11-2 16,5-8 1-16,2-11-2 15,1-5 1-15,3-7-7 16,0 1 1-16,0-4-12 15,4 3 0-15,17-6-3 0,-10 10 0 16</inkml:trace>
  <inkml:trace contextRef="#ctx0" brushRef="#br0" timeOffset="12152.5084">14492 4568 24 0,'11'-18'12'0,"28"-17"-10"0,-15 26 12 16,8-1-13-16,3-2 0 15,4 2 4-15,3 4 1 32,-6 3-7-32,-5 3 1 15,-6 3 3-15,-4 3 1 16,-7 4-1-16,-3 2 0 16,-4 4-2-16,-3-3 1 0,-15 9-1 15,-3-1 0-15,-7 5-1 16,-8-8 1-16,1-2-1 0,0-3 1 15,3-1-1-15,1-2 0 16,10-4-1-16,10 0 1 16,8 0 0-16,3-6 0 15,7 3 0-15,3-9 0 0,1-3-1 32,7-10 0-32,-4 3-3 15,0 1 0-15,-7-4-2 16,-3 0 0-16,-8 3-2 15,-3 1 0-15,-3 2 2 16,-4 4 1-16,-4 6 5 0,0 6 0 16,-3 3 2-16,0 3 0 15,0 10 5-15,0 13 0 16,0 2-2-16,-11 13 0 16,1 0-1-16,-1 6 1 0,0-6-1 15,0-6 0-15,1 0-3 16,-1-3 0-16,4-4-5 15,3-6 1-15,4-6-5 16,7-6 0-16,11-7-2 16,6-2 1-1</inkml:trace>
  <inkml:trace contextRef="#ctx0" brushRef="#br0" timeOffset="12319.2855">14672 5067 24 0,'28'0'12'0,"15"-9"-2"0,-33 2 21 0,-3 1-29 16,0-3 0-16,0-1 1 15,-3 1 0-15,-4 3-4 16,-4 2 1-16,-3 1 2 16,-3 0 0-16,-1 0-2 15,1-3 1-15,2-7-7 16,5-6 1-16,10-3-6 16,14-12 0-16</inkml:trace>
  <inkml:trace contextRef="#ctx0" brushRef="#br0" timeOffset="13065.5208">15194 4446 27 0,'-14'3'13'0,"7"26"-3"15,14-23 16-15,-3 3-26 16,3 1 1-16,7-4 0 31,0 0 0-31,0-3-2 16,4 0 1-16,-4 1 0 15,-4-1 1-15,-3 0-4 0,-3 0 1 0,-8 3-1 16,-6 4 0-16,-8 2 0 16,-7 7 0-16,1 3 0 15,-4 3 0-15,3 3 5 16,4-3 0-16,3-3 1 16,4-3 0-16,3-6-1 15,8-4 1-15,3-6 0 0,0-3 0 16,7-9-3-16,7-4 1 15,11 7-1-15,3-3 0 16,-3-4 0-16,-4 4 0 16,-4 5 0-16,-6 8 0 15,-8-1 0 1,-6 9 0-16,-8 4 0 16,-10 3 0-16,0 3 0 15,0 3 1-15,0-3-1 16,3-3 1-16,7-4-1 15,1-2 1-15,3-4-1 16,7-2 1-16,3-7-1 0,4 0 1 16,15-10-2-16,2-6 0 15,5 1-3-15,-1-1 0 0,-4 7-4 16,-2 2 0-16,-8 7 0 16,-11 10 0-16,-10 2 1 15,-3 7 0-15,-12 3 7 16,-2 3 0-16,3 0 3 15,-1-3 1-15,5 0 0 16,3-3 1-16,3-6 1 0,4-1 1 16,3-6-4-16,4-3 1 15,0-3-1-15,8-6 0 32,6-3-1-32,3-1 0 15,1-2-2-15,3 2 1 16,-3-2-1-16,-1 2 0 15,-3 4-1-15,-6 12 1 0,-5 4 0 16,-6-1 1-16,-5 4-1 16,-6 6 1-16,-3 3 0 15,-1 0 0-15,0 3-3 16,-3 3 0-16,4-6-7 0,-5 6 0 16</inkml:trace>
  <inkml:trace contextRef="#ctx0" brushRef="#br0" timeOffset="13287.7499">14415 4503 39 0,'-15'12'19'0,"22"23"-24"15,-7-29 31-15,4 6-26 16,0 7 1 0,-1 3-9-16,-3-3 1 15,0 6 1-15,0-3 0 16</inkml:trace>
  <inkml:trace contextRef="#ctx0" brushRef="#br0" timeOffset="13769.2472">14298 4835 23 0,'0'13'11'0,"18"9"-9"16,-11-16 13-16,3 0-14 15,4 0 0-15,4-3 4 16,0 4 0-16,3 2-5 16,4 1 0-16,-4-4 3 15,-4 3 1-15,-2 1 0 16,-8-1 0-16,-11 4-2 15,-3 2 0-15,-7 4-1 0,0 0 1 16,-4 0-1-16,1-4 1 16,2 1-2-16,5-7 1 15,3-2-1-15,3-1 0 16,4-3 0-16,4-3 0 0,3 0 0 16,3 0 0-16,1 0-1 15,3 0 1-15,-3 0 0 16,-4 3 0-16,0 4 0 15,-4 2 0-15,-6 10 1 16,-1 9 0-16,-3 10 2 16,-3-1 0-16,-1 1 0 15,4 3 1 1,0-7 0-16,3 4 0 16,4-7 0-16,7-3 0 15,11-15-3-15,3-4 1 0,7-9 0 16,22-12 0-16,10-10-3 15,10-16 0-15,4-6-8 16,8-3 0-16,20 3-6 16,18-6 0-16</inkml:trace>
  <inkml:trace contextRef="#ctx0" brushRef="#br0" timeOffset="14150.8033">15812 4387 40 0,'-25'18'20'0,"-21"1"-23"16,32-16 30-16,0 7-27 16,-7 9 0-16,-1 6 1 15,1-3 1-15,4-7-3 31,2 1 1-31,8-7 1 16,7 1 0-16,11-10 0 0,17-3 0 0,15-7-1 16,13 1 0-16,-3-4 0 15,0 4 1-15,0 3-1 16,0-1 1-16,-7 4-1 16,-8 3 0-16,-9 3 2 15,-8 4 1-15,-7 2-1 0,-7 4 1 16,-11-1-4-16,-10 10 0 15,-3 0-5-15,-8 3 1 16,-14 3-8-16,-10-3 0 16</inkml:trace>
  <inkml:trace contextRef="#ctx0" brushRef="#br0" timeOffset="14479.9741">15547 4813 24 0,'3'9'12'0,"12"4"-2"16,-8-7 14-16,0 4-21 15,0 2 0-15,-4 7 2 16,-3 3 0-16,0-3-6 16,0-4 0-16,-3 1 6 15,-1-3 0-15,4-4-2 0,0-6 1 32,21-18-1-32,15-7 0 15,6-7-1-15,7-5 0 16,4 6-2-16,-7-1 1 0,-4 4-1 15,1 3 1-15,-1 13-2 16,-7-4 1-16,-3 13 0 16,-7 10 1-16,-4-1-1 15,-7 7 0-15,-7 3 0 16,-7 9 1-16,-7 0-5 0,0-6 1 16,-11 6-7-16,-6 1 1 15,-4-7-5-15,-4 0 0 31</inkml:trace>
  <inkml:trace contextRef="#ctx0" brushRef="#br0" timeOffset="14669.3484">15797 4935 25 0,'-10'0'12'0,"24"13"-4"0,-11-4 17 0,-3 1-23 15,-10 2 1-15,-1 10 0 16,-10 6 1-16,0 4-5 0,-7 9 1 15,-4 9 2-15,-3 6 0 16,3-9-1-16,4 0 1 16,3-12-7-16,4-1 1 15,7-15-7 1,3-3 0-16</inkml:trace>
  <inkml:trace contextRef="#ctx0" brushRef="#br0" timeOffset="15003.6764">15512 5268 26 0,'17'-57'13'0,"29"7"-2"0,-32 38 16 15,4-1-25-15,14 1 0 16,6-4 0-16,5 0 1 16,-1-3-5-16,0-3 1 15,-6 10-2-15,-5 2 0 0,-6 1-4 16,-7 3 0-16,-1 3-4 16,-9-1 1-16,-8 4 1 15,-8 7 1-15,-6 5 7 16,4 4 0-16,-4 9 5 15,0 3 1 1,-1 7 5-16,1 2 0 16,7 4 1-16,0 3 0 15,0-6-3-15,7-4 1 0,0 1-3 16,11-7 1-16,3-9-3 16,7-10 1-16,4-9-5 15,6-6 1-15,-2-10-7 16,2-3 1-16,1-9-9 15,3 0 0-15,-3-10-1 16,0-6 1-16</inkml:trace>
  <inkml:trace contextRef="#ctx0" brushRef="#br0" timeOffset="15188.1967">16383 4901 53 0,'25'-6'26'0,"49"-23"-40"0,-57 23 56 0,5-3-42 31,-1-7 0-31,0-3-6 0,4-3 0 16,-4 3 1-16,0-3 1 16,-3 7-10-16,-1-1 1 15</inkml:trace>
  <inkml:trace contextRef="#ctx0" brushRef="#br0" timeOffset="15416.3419">16506 4926 35 0,'-38'47'17'0,"9"-13"-12"15,19-21 27-15,-8 6-28 16,1 6 1-16,-5 6 0 16,-2 10 1-16,-1 3-8 0,4-6 1 15,3-1 5-15,4-5 0 16,7-7-2-16,4-10 1 0,13-2-1 31,11-10 1-31,4-9-6 0,7-10 1 0,7-15-7 16,3-4 0-16,0-2-7 15,4-10 1-15</inkml:trace>
  <inkml:trace contextRef="#ctx0" brushRef="#br0" timeOffset="15888.7414">16880 4619 36 0,'-17'3'18'0,"6"19"-17"0,4-10 27 16,0 7-27-16,-7 3 1 16,0 3 1-16,0-3 1 31,0 3-4-31,7-9 0 0,0 0 4 15,3-4 0-15,4-6-1 16,14-6 0-16,7-9 0 0,11 0 0 16,0-1-1-16,0-6 0 15,6 1-1-15,-6-4 0 16,-4 10 0-16,1 2 0 16,-5 4 0-1,1 3 0-15,-4 0 0 16,-3 6 1-16,-4 1-1 15,0 5 1-15,-3 7 0 16,-4 0 0-16,-7 3-1 0,-4 6 1 16,-3 3-1-16,-4-6 0 15,1 1 0-15,-4 2 0 16,-4 0 0-16,-3 0 0 16,0-3 0-16,0-3 0 0,3 6-3 15,0-9 1-15,1 0-5 16,-1-3 0-16,0 3-7 15,1-7 1-15,3 1-6 32,7-4 0-32</inkml:trace>
  <inkml:trace contextRef="#ctx0" brushRef="#br0" timeOffset="16088.8639">16880 4979 44 0,'0'-3'22'0,"18"19"-16"0,-11-13 37 0,7 3-39 16,7 4 0-16,1 2 3 16,-1 7 0-16,0 3-9 15,4 0 1-15,-1 12 5 0,5-2 0 16,-1 5-7-16,0-8 1 16,0-1-11-16,0 0 0 15,8 0-5-15,2-12 0 16</inkml:trace>
  <inkml:trace contextRef="#ctx0" brushRef="#br0" timeOffset="17020.5404">17526 4832 25 0,'-18'-6'12'0,"54"-19"-6"16,-19 18 12-16,1-2-16 15,3-1 1-15,7-2-1 0,1-7 1 16,2 0-5-16,-3 7 1 16,-6-1 3-16,-5 7 0 15,-10 3-1-15,-7 12 1 0,-7 10 0 16,-7 6 0-16,-7 13 1 15,0-1 0-15,-4-2 0 16,4-1 1-16,3-2-2 16,8-4 1-16,6-6-1 15,4-6 0-15,4-4-1 16,3-9 1-16,3-6-1 16,5-3 1-16,-1-13-2 15,0-6 1-15,0-6-4 0,0-4 0 16,-3-6-3-16,-1 1 1 15,-3-8-2 1,0 11 1-16,-3-1 0 16,-4 4 1-16,0 2 2 15,0 10 0-15,0 7 2 16,0 5 1-16,0 10 1 16,-4 7 1-16,1 15 0 15,-4 12 0-15,-4 10 0 0,-3 6 1 16,0 13-1-1,0-7 0-15,-4-2-2 0,0-4 0 16,1 0-4-16,3-3 1 0,0 0-7 16,7-9 1-16</inkml:trace>
  <inkml:trace contextRef="#ctx0" brushRef="#br0" timeOffset="17338.7742">17540 5205 13 0,'7'-3'6'0,"0"-22"1"16,4 19 1-16,-1-4-7 15,1-2 0 1,3-1 0-16,0-3 1 16,0 4-3-16,0-1 1 15,-3 4 0-15,-4 3 1 0,-7 6-1 16,0 0 1-16,-3 6 0 16,-5 3 0-16,1 7 1 15,-7 6 1-15,0 3 0 16,0 0 1-16,0 3 0 15,3 4 0-15,4-4 0 16,4-6 0-16,6-3-1 0,4-4 1 16,0-8-2-16,4-7 1 15,0-7-2-15,3-5 0 16,3-7-4-16,5-6 1 16,2-3-9-16,4-1 1 0</inkml:trace>
  <inkml:trace contextRef="#ctx0" brushRef="#br0" timeOffset="17954.8616">17872 4794 25 0,'-32'16'12'0,"28"12"-7"0,4-22 14 16,-3 7-17-16,-1 9 0 0,-3 0 0 15,0-3 1-15,0-1-4 0,4-2 0 16,-1-3 4-16,4-7 0 16,7-3-1-16,7-9 0 15,8-10 0-15,6-3 0 16,7-6 0-16,4 3 0 31,0-3-2-31,-1-3 1 0,-6 6-1 16,-4 0 0-16,-3 6-1 15,-4 7 1-15,-3 3 0 16,0-1 1-16,-8 17-4 16,-3-1 1-16,-7 10-4 15,-3 6 1-15,-11 0-4 16,-8 7 1-16,-6-7-1 0,-7 0 1 15,-4-3 2-15,4-3 1 16,3-1 5-16,4-5 0 0,3-1 3 16,11-2 1-16,7-4 0 15,3-3 0-15,15 0-1 16,3-3 1-16,11 0-2 16,-1 0 0-16,5 0 1 15,-1 0 0-15,0 0 0 31,-3 0 1-31,-4 4 0 0,-7-1 1 16,-3 0-1-16,-4 3 0 16,-7 7-2-16,-7-1 1 15,-7 1-2-15,-8-1 1 16,-6 1-5-16,-7 3 1 0,0-4-5 16,-1-6 1-16,-2 4-6 15,9-7 1-15</inkml:trace>
  <inkml:trace contextRef="#ctx0" brushRef="#br0" timeOffset="18067.3888">17819 5136 21 0,'21'-6'10'0,"14"6"-10"16,-17 0 14-16,3-3-14 15,7 0 0-15,-3 3 0 16,-4-4 0-16,0 4-6 16,-3 0 1-16</inkml:trace>
  <inkml:trace contextRef="#ctx0" brushRef="#br0" timeOffset="18638.6305">17868 5249 19 0,'-7'6'9'0,"-7"10"-6"0,7-10 13 0,0 7-14 16,-4 2 0-16,-3 4 1 31,0-3 1-31,0 0-4 16,3-4 1-16,4 1 2 15,4-7 0-15,3-6-1 0,7 0 1 16,3-6-1-16,5 3 0 16,2-1-2-16,4 4 1 15,8-9-1-15,-5 3 1 0,1 3-1 0,-7 3 0 16,-1 0 0 0,-10 9 1-16,-14 0-1 0,-10 7 0 15,3 0 0-15,-1 6 1 16,5-7-1-16,-1 1 1 31,4 0-1-31,0-7 1 0,7-3-1 16,0-6 0-16,4-6 1 15,6-6 0-15,1-7-1 16,3-3 0-16,0-3-2 16,0 0 1-16,4 0 0 15,-11 9 0-15,0 0-1 16,-4 10 0-16,-3 9 1 0,-3 10 0 15,-1 12 1-15,-6 3 1 16,-1 3 1-16,-3 1 0 16,4 2 2-16,-5 1 1 0,1-1 1 15,0 1 1-15,-3-4-1 16,-1 7 0-16,4-10-1 16,-4-3 1-16,1 0-3 31,-1-9 0-31,0-7-2 15,1-3 1-15,-1-6-9 0,4 0 1 16,0 0-10-16,-7-6 1 16</inkml:trace>
  <inkml:trace contextRef="#ctx0" brushRef="#br0" timeOffset="200607.981">15603 16237 25 0,'0'0'12'0,"4"-10"-7"0,-1 4 13 0,8 0-14 16,3 0 0-16,14-4 2 16,4-2 1-16,7-7-9 15,3 0 0-15,1-9 6 16,-1-13 0-16,-7 3-2 15,8-6 0-15,-8-3-1 16,0 0 0-16,-3 3-1 16,0 4 1-16,-4 2-3 15,-7 10 1-15,-3 6-3 0,-4 6 0 0,-4 7-2 16,-6 6 0-16,-4 6-1 16,-4 6 1-16,-3 7 1 15,-3 12 1-15,-4 13 3 16,-1 9 0-16,1 3 5 31,0 1 0-31,0-1 1 0,4-3 0 0,2-3 1 31,5-12 1-31,-1-7-1 16,4-9 1-16,0-7-3 0,4-5 1 16,-4-7-2-16,7-7 1 15,0-5-2-15,0-4 1 0,0 0-2 16,-3 1 1-16,-1-4-2 15,-3 3 1-15,-3 1 0 0,-4-7 0 16,0 6-1-16,-4 7 1 16,0-1-1-16,1 4 1 15,-1 6-2-15,1 3 0 16,3-6-3-16,0 6 0 16,3-6-4-1,0 0 1-15,4-4-3 16,4-2 0-16,3-4-4 15,4-2 1-15</inkml:trace>
  <inkml:trace contextRef="#ctx0" brushRef="#br0" timeOffset="200871.6085">16175 15967 23 0,'14'35'11'0,"-3"30"-5"0,-8-49 16 0,-3 12-18 16,0 4 1-16,0 5 1 15,0 10 1-15,0 7-9 16,-3-1 1-16,-1 7 7 15,1-7 0-15,-1-9-2 16,-3 0 0-16,0-4-1 16,0-2 0-16,0-3 0 15,0-7 0-15,0-3-2 16,0-13 0-16,0 4-2 16,-4-16 1-16,4-9-5 15,0-7 1-15,3-15-7 16,4-7 1-16,4-9-5 0,3-6 1 31</inkml:trace>
  <inkml:trace contextRef="#ctx0" brushRef="#br0" timeOffset="201173.8638">16439 15923 29 0,'-3'-6'14'0,"42"-13"-12"16,-29 16 23-16,1 0-25 16,3 3 1-16,4 0 0 15,3 3 1-15,0 6-2 16,0 1 0-16,-3 2 2 16,3 7 0-16,-3 3 0 15,-1 3 0-15,-3 0 0 16,0 0 0-16,-3 7-1 0,-4 5 1 15,-3-2-1-15,-4-1 0 16,-4 1 0-16,1 9 0 16,-5 0-2-16,1-7 0 15,-3-2-6-15,3-7 1 0,0-12-6 16,3-16 1-16</inkml:trace>
  <inkml:trace contextRef="#ctx0" brushRef="#br0" timeOffset="201407.5322">16775 15654 30 0,'-4'18'15'0,"1"23"-9"0,-1-22 23 16,0 15-27-16,-3 13 1 16,-7 7 1-1,-3 5 0-15,-5 7-5 16,-2 0 0-16,-1 9 3 15,4 1 1-15,0-7-4 16,3-10 1-16,8-9-6 16,3-21 1-16,3-17-7 15,11-12 0-15</inkml:trace>
  <inkml:trace contextRef="#ctx0" brushRef="#br0" timeOffset="201695.3081">16962 16231 35 0,'24'21'17'0,"15"-8"-18"16,-28-13 27-16,-1 0-25 16,1-6 1-16,-1-1 1 15,1-2 0-15,0-3-3 16,-4-4 0-16,0 0 3 16,-4 0 1-16,-3 1-1 15,0-1 0-15,-3 0-1 16,-1 7 1-16,-3-4-2 0,0 7 0 15,-7 6-1 1,0 3 0 0,-4 7-2-16,4 2 1 15,0 1-4-15,3-1 1 16,1-2-7-16,10-1 0 0,3 1-2 0,4-7 1 16</inkml:trace>
  <inkml:trace contextRef="#ctx0" brushRef="#br0" timeOffset="201979.8694">17642 15939 31 0,'-21'9'15'0,"-10"29"-13"16,23-29 28-16,-2 10-29 16,-4 0 1-16,-4 6 0 31,-3 10 1-31,-7-1-4 16,-4 4 0-16,-3-1 2 15,3 4 1-15,4-3-6 16,3-13 1-16,7-13-8 0,4-2 1 15</inkml:trace>
  <inkml:trace contextRef="#ctx0" brushRef="#br0" timeOffset="202214.4034">17491 15591 46 0,'7'12'23'0,"14"26"-19"0,-10-22 39 0,-1 12-40 15,4 13 1-15,4 9 3 16,-4 13 0-16,0-4-9 16,-3 1 1-16,-1-1 5 0,1-2 0 15,3-1-4-15,0-9 1 16,4 0-8-16,-1-3 1 16,1-3-12-16,7-7 1 15,-11-2-1-15,-4-7 0 16</inkml:trace>
  <inkml:trace contextRef="#ctx0" brushRef="#br0" timeOffset="203139.8211">18507 16102 7 0,'-11'-6'3'0,"-14"-26"14"0,18 26-4 0,0 3-10 16,-3 3 0-16,-8 6 2 15,4 4 1-15,-4-1-6 16,1 10 0-16,-1 3 5 15,4 6 1-15,0 0-2 0,3 4 1 16,4 2-2 0,7-3 1-16,0-5-2 15,7-8 0-15,0-5-1 16,4-10 1-16,3-12-1 16,0-4 1-16,4-6-1 0,6-6 1 15,8-6-2-15,-4-1 1 0,-3 1-1 16,0 3 1-16,0 6-1 15,-11 3 1-15,0 10 0 16,-4 9 1-16,-3 3 0 16,0 3 0-16,-3 7 0 15,0 2 1-15,-4 4-2 16,3 0 1-16,-3 3-1 16,0 0 0-16,-7 3-1 31,3 0 1-31,1-3-6 0,-1-3 0 15,4-7-5-15,0 1 0 16,7-10-5-16,1-9 0 16</inkml:trace>
  <inkml:trace contextRef="#ctx0" brushRef="#br0" timeOffset="203476.8259">18757 16124 30 0,'-3'12'15'0,"3"23"-9"15,0-23 23-15,0 1-27 16,0 3 1-16,3-1 1 16,4-2 0-16,0-1-5 15,4-2 0-15,-1-4 4 16,5-6 0-16,2-6-1 16,1-10 0-16,3-6-1 15,0-3 1-15,-3 0-1 16,7 0 1-16,3 0-3 15,-7 9 1-15,0 1 0 0,-7 2 0 16,-3 7 0-16,-4 12 0 16,-4 3 0-16,-6 4 1 15,-1 3-1-15,-3 9 1 16,-3 3 0-16,-1 0 0 0,0 0-5 16,1 4 0-16,3-7-7 15,3 0 0-15,1-6-3 16,-1-10 1-16</inkml:trace>
  <inkml:trace contextRef="#ctx0" brushRef="#br0" timeOffset="203660.4847">19114 16049 29 0,'-8'-16'14'0,"26"7"-5"0,-11 9 24 16,4-7-31-16,-1-2 0 15,4-1 1-15,8-5 0 31,-5-7-4-31,1-3 1 0,-1-3-1 16,1-1 1-16,-4 1-8 16,0 0 1-16,0 6-5 15,1-6 1-15</inkml:trace>
  <inkml:trace contextRef="#ctx0" brushRef="#br0" timeOffset="203833.201">19318 15638 34 0,'-14'47'17'0,"0"38"-14"0,10-51 28 16,1 13-30-16,-11 10 1 0,-4 5 0 16,-7 1 0-16,4 6-3 15,0-13 0-15,7 1-1 16,3-10 0-16,4-13-9 31,11-12 1-31,3-15-2 16,7-20 1-16</inkml:trace>
  <inkml:trace contextRef="#ctx0" brushRef="#br0" timeOffset="204180.5277">19498 15660 43 0,'-7'37'21'0,"-4"51"-23"16,8-53 44-16,-4 12-39 0,0 6 0 31,-4 7 3-31,1-1 0 15,-5-2-7-15,8-7 0 16,0-9 4-16,4-7 1 16,3-15-1-16,3-3 0 0,4-13-2 15,4-10 0-15,7-5 0 16,-1-7 0-16,11-3-1 16,1 3 0-16,-1 1 0 15,0 5 0-15,-3 0-1 16,-4 7 1-16,-7 3 0 15,0 6 0-15,-7 7 1 16,-3 8 0-16,-4 4-1 16,0 7 0-16,-4 5-4 0,1-3 1 0,-1-5-8 15,4-1 1-15,0-7-8 16,4-5 1-16</inkml:trace>
  <inkml:trace contextRef="#ctx0" brushRef="#br0" timeOffset="204481.7976">19819 16168 37 0,'7'-19'18'0,"7"-3"-17"15,-7 16 26-15,0-4-27 16,-3-2 1-16,-1-4 0 0,-3 7 1 16,-3 2-2-16,-1 7 1 15,-6 7 2-15,-4 8 0 31,-4 4 1-31,-3 6 0 16,0 4 0-16,7 2 1 0,3 7-1 16,4 2 1-16,3-5-2 15,4 2 1-15,4-5-2 0,3-4 1 16,4-12-3-16,3-1 1 16,-4-12-6-16,4-9 0 15,0-6-9 1,4-7 1-16,3-16-4 15,0 10 1-15</inkml:trace>
  <inkml:trace contextRef="#ctx0" brushRef="#br0" timeOffset="204798.7095">19971 16227 46 0,'-25'41'23'0,"7"-6"-24"0,15-26 43 16,3-3-40-16,-4 1 0 15,4-4 1-15,0-10 1 16,4 1-6-16,3-6 1 16,7-4 2-16,-3-3 1 0,3-3-2 15,0 7 1-15,3-7-1 16,1 3 1-16,7 3-1 16,0 7 1-16,-1 2 0 0,-3 4 1 31,1 6 0-31,-5 7 0 15,-6 5 0-15,-8 4 0 16,-3 3-2-16,0 3 1 16,-3 4-6-16,-1-1 1 0,1-3-9 15,-4-6 0-15,7-4-5 16,-4-2 1-16</inkml:trace>
  <inkml:trace contextRef="#ctx0" brushRef="#br0" timeOffset="204979.4596">20320 15914 47 0,'21'-22'23'0,"4"-6"-25"0,-15 18 43 15,5-5-40-15,2-1 0 0,1 0 0 16,7-6 1-16,-1 0-3 16,1 3 0-16,0-2-4 31,-4 2 1-31,3 3-10 15,-6 3 0-15</inkml:trace>
  <inkml:trace contextRef="#ctx0" brushRef="#br0" timeOffset="205172.0813">20560 15585 39 0,'-21'15'19'0,"10"32"-7"0,8-31 25 0,-1 15-35 16,-3 10 1-16,-7 22 0 15,0 3 0-15,-7 6-4 16,3 0 0-16,-3 0 0 16,7 3 1-16,0-9-6 15,7-9 0-15,7-7-9 16,7-6 0-16</inkml:trace>
  <inkml:trace contextRef="#ctx0" brushRef="#br0" timeOffset="205349.1413">20743 15973 46 0,'0'19'23'0,"-21"38"-29"0,14-45 36 16,-3 10-30-16,-5 6 0 16,1 1 0-16,0-1 0 15,4-3-4-15,-1 0 1 16,4 0-9-16,0-6 1 15</inkml:trace>
  <inkml:trace contextRef="#ctx0" brushRef="#br0" timeOffset="205499.2302">20736 15713 49 0,'4'-16'24'0,"3"13"-31"15,-7 3 41 1,3 3-34-16,-3 4 0 0,4 8-9 15,-1 7 1-15,1 10 0 16,-1 8 0-16</inkml:trace>
  <inkml:trace contextRef="#ctx0" brushRef="#br0" timeOffset="205816.1414">21054 16002 44 0,'-32'15'22'0,"0"39"-23"0,22-45 34 15,-1 10-30-15,-3 3 1 16,-11 3 1-16,4 3 0 15,4 3-7-15,2 1 0 0,1 2 4 16,7-5 1-16,4-1-2 16,6-9 0-16,8-1-4 15,3-5 1-15,0-10-6 16,4-6 1-16,10-10-8 16,0 1 1-16</inkml:trace>
  <inkml:trace contextRef="#ctx0" brushRef="#br0" timeOffset="206212.233">21248 16118 34 0,'-32'6'17'0,"-3"19"-9"15,24-16 23-15,1 7-25 16,-4 3 0-16,-1 0 3 16,5 0 0-16,-1 2-12 0,4-2 0 15,4-3 8 1,3-7 1-16,3-2-4 0,4-10 1 0,4-4-2 15,3-2 0-15,4-4-1 16,3-2 1-16,3-1-1 16,-2 0 1-16,-5 4-2 31,1 2 1-31,-4 4 0 16,-3 6 0-16,-1 3 0 0,-6 3 0 15,-4 4 0-15,0-1 0 16,3 1 0-16,-3 2 1 15,0-2-1-15,-3 2 0 16,-1-2 0-16,1-4 1 16,-1-3-4-16,4 0 0 15,0 3-5-15,4-2 0 0,3-8-9 16,0-5 1-16,0-4-1 16,0-2 1-16</inkml:trace>
  <inkml:trace contextRef="#ctx0" brushRef="#br0" timeOffset="206416.5998">21392 16024 46 0,'-17'-7'23'0,"27"1"-22"0,-6 6 48 0,7-3-47 16,3 0 1-16,0 3 0 15,3-3 1-15,-3-4-5 16,4-2 0-16,0 0 3 15,3-4 1-15,0-3-4 0,0 4 1 16,-3-1-5-16,0-2 1 16,-1-1-7-16,-3 0 0 15,-3-3-6-15,-4 1 0 0</inkml:trace>
  <inkml:trace contextRef="#ctx0" brushRef="#br0" timeOffset="206565.5379">21537 15744 45 0,'-7'16'22'0,"3"50"-26"16,1-50 39-16,-1 9-35 31,1 3 0-31,-4 6 2 0,-4 4 0 16,1 0-7-16,-4 3 1 16,-1-4-8-16,5 1 0 15</inkml:trace>
  <inkml:trace contextRef="#ctx0" brushRef="#br0" timeOffset="206750.1861">21654 16046 45 0,'-4'12'22'0,"-3"13"-26"16,3-12 35-16,-3 2-31 15,0 10 1-15,-3 7-3 16,-4 2 1-16,-1 7-4 15,1 0 0-15,4 3-7 16,3-7 1-16</inkml:trace>
  <inkml:trace contextRef="#ctx0" brushRef="#br0" timeOffset="206933.6554">21710 15832 57 0,'3'-47'28'0,"8"19"-39"0,-7 22 53 16,-1-1-43-16,-3 7 1 0,0 0-10 16,0 0 1-16,0 10 1 15,0 9 1-15,0 9-7 16,7 3 0-16</inkml:trace>
  <inkml:trace contextRef="#ctx0" brushRef="#br0" timeOffset="207112.9069">21869 16158 31 0,'10'22'15'0,"19"-28"-7"0,-19 0 26 0,1-7-30 16,6 1 1-16,1-7 3 15,-4-16 1-15,-3-2-11 16,-1-1 1-16,-3 1 6 16,-3-7 1-16,-1 15-6 15,-3 7 0-15,0 13-8 16,-3 3 0-16,-4 6-8 15,3 9 0-15</inkml:trace>
  <inkml:trace contextRef="#ctx0" brushRef="#br0" timeOffset="207412.9446">22013 16143 44 0,'-3'22'22'0,"-4"-16"-17"15,7-6 35-15,0 0-38 16,3-6 0-16,1-7 0 31,3 1 1-31,0-14-5 0,3-5 1 0,5 6 2 31,-1-3 0-31,7 3-1 16,0-3 0-16,0 9 0 16,0 6 0-16,1 4 1 0,-5 6 0 15,1 3 0-15,-4 9 0 0,0 4 0 16,-3 9 1-16,-4 3-1 15,0-3 1-15,-4 0-7 16,-3 3 1-16,-3 3-11 16,-1-6 0-16,-6-3-2 15,-1 3 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29:32.3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11381 6848 48 0,'0'0'24'0,"63"-37"-20"15,-45 24 25-15,3-3-29 16,-3-2 1-16,-1-1-8 16,1 0 0-16,-4 0 2 15,0-6 1-15,-3 6-9 16,-8-3 0-16</inkml:trace>
  <inkml:trace contextRef="#ctx0" brushRef="#br0" timeOffset="310.9418">11515 6541 24 0,'-14'19'12'0,"3"3"-2"0,7-10 16 15,1 4-23-15,-4 6 1 16,-4 9 2-16,4 7 0 31,-3 15-6-31,-1 10 0 0,0 9 5 16,-6-3 1-16,3 0-2 15,-4-3 1-15,0-7-1 16,1-8 0-16,3-4-1 0,0-7 0 0,3-2 1 16,0-10 1-16,1-6-1 15,-1-6 0-15,4-7-1 32,0-9 0-32,4-6-1 15,-1-3 1-15,4-7-3 16,4-3 1-16,3-3-5 15,10-6 1-15,8-3-7 0,7-13 1 16,7-3-9-16,3-13 1 16,0 4-2-16,-3-4 0 15</inkml:trace>
  <inkml:trace contextRef="#ctx0" brushRef="#br0" timeOffset="539.6576">11649 6757 40 0,'0'7'20'0,"10"-7"-21"16,-3-4 39-16,4-2-34 15,3-3 0-15,7-4 0 16,7 1 1-16,11-1-7 16,0 4 0-16,3 2 4 15,-3 1 0 1,0 0-2-16,-7 3 1 16,-11 3-1-16,-3 6 1 15,-8 7 0-15,-6 2 0 0,-4 4-2 16,-4 0 0-16,-3 3-5 15,0-3 0-15,-4-1-8 16,1-2 0-16,6 0-1 16,-3-13 0-16</inkml:trace>
  <inkml:trace contextRef="#ctx0" brushRef="#br0" timeOffset="994.0415">11927 6701 21 0,'-10'9'10'0,"-8"23"-11"15,11-20 16-15,-3 4-15 0,-1 6 0 0,0 9-3 16,1 0 1-16,-1 4 0 16,1-4 0-16,-1-2-1 31,0-1 1-31,4-3 2 16,0-3 1-16,0-10 4 15,0 1 0-15,4-4 4 16,-1 1 0-16,4-4 1 0,0-3 1 15,4-9-4-15,-1-4 1 16,4-2-4-16,0-4 0 16,0-3-5-16,4-12 0 15,0-3-7-15,-4 5 1 16,-7 4-5-16,0 3 1 16,-4 3-3-16,1 4 1 15,-4 9 11-15,-32-26 2 16,49 104 5-16,-34-22 1 15,-1 7 6-15,7-7 0 16,4 0 3-16,4-3 1 0,6 0-10 16,4-12 0-16,7-4-2 15,7-9 1-15,4-6-5 16,7-10 0-16,13-12-9 31,8-7 1-31,14-9-7 16,7-22 0-16</inkml:trace>
  <inkml:trace contextRef="#ctx0" brushRef="#br0" timeOffset="1358.2588">12492 6318 43 0,'-57'60'21'0,"-31"34"-15"0,71-69 32 16,-5 6-35-16,5 1 1 15,-1-7 0-15,8-6 1 16,3-4-7-16,7-2 1 16,7-7 3-16,7 0 1 15,7-2-3-15,11-1 1 16,3 0-1-16,0 0 1 16,4 3-1-16,-11 4 1 15,0 2 1-15,-6 4 0 16,-8 6 0-16,-7 9 1 0,-7 10-1 15,-11 6 1-15,-6 6-1 16,-12 7 1-16,1-4-2 16,-4-6 0-16,-3 1-4 15,3-4 1-15,1-10-7 16,2-9 0-16,5-9-8 16,6-9 0-16,7-13-2 15,4-23 0-15</inkml:trace>
  <inkml:trace contextRef="#ctx0" brushRef="#br0" timeOffset="1496.4603">12234 6942 35 0,'0'0'17'0,"14"25"-11"0,-6-18 31 16,-1 8-34-16,3 1 0 0,1 0 0 15,3-4 1 1,0-2-11-16,4-7 1 16,13-6-6-16,5-4 1 15,2-15-2-15,-9-3 0 16</inkml:trace>
  <inkml:trace contextRef="#ctx0" brushRef="#br0" timeOffset="1677.7742">12802 6390 48 0,'-7'32'24'0,"-14"56"-28"16,14-57 51-16,-4 13-46 15,-3 9 1-15,0 13-1 0,4 6 0 16,-8 6-2-16,0-2 1 15,4-7-4-15,7-10 0 32,-3-5-9-32,3-4 0 0,3-19-2 15,0-12 1-15</inkml:trace>
  <inkml:trace contextRef="#ctx0" brushRef="#br0" timeOffset="1846.7956">12696 6876 57 0,'0'-3'28'0,"8"47"-34"0,-5-25 58 16,4 9-51-16,0 13 0 16,0 0 1-16,0 0 0 15,4-1-5-15,3 4 0 16,4-9-6-16,3-4 0 0,3-6-8 16,15-9 0-16</inkml:trace>
  <inkml:trace contextRef="#ctx0" brushRef="#br0" timeOffset="2230.3497">13243 6676 47 0,'7'-3'23'0,"25"-7"-18"0,-21 4 37 0,3 0-40 15,7-7 0-15,0 1 1 32,4-4 0-32,10 0-4 15,4 1 0-15,-4-1-3 16,-3-3 1-16,-4 0-8 16,-3 0 0-16,-8 1-5 15,-2-4 1-15</inkml:trace>
  <inkml:trace contextRef="#ctx0" brushRef="#br0" timeOffset="2527.2802">13413 6346 36 0,'-29'66'18'0,"-2"35"-15"15,24-64 29-15,-8 17-28 16,1 18 0-16,0 16 2 16,-3 12 1-16,-1-3-8 15,4-3 0-15,0 10 5 16,-4-10 1-16,8-16-1 0,-5-9 0 15,1-12 0-15,4-20 0 16,3-18-1-16,0-13 1 16,0-15-1-16,3-16 0 15,-3-3-1 1,7-10 1-16,7 0-2 16,4 4 0-16,3-7-4 15,3-9 1-15,5 0-8 16,6-7 1-16,7-12-9 15,7 7 1-15,15-4-2 16,3-13 0-16</inkml:trace>
  <inkml:trace contextRef="#ctx0" brushRef="#br0" timeOffset="2712.9404">13783 6415 55 0,'-3'16'27'0,"3"-13"-33"0,3 0 57 16,1 4-48-16,-1 2 0 15,4 0 0-15,0 1 1 16,4-1-5 0,-1 4 0-16,4-1 0 0,1-2 1 15,-1-1-9-15,-4 1 1 16,1 8-10-16,-1-5 1 16</inkml:trace>
  <inkml:trace contextRef="#ctx0" brushRef="#br0" timeOffset="3598.0348">13628 6776 49 0,'-11'3'24'0,"18"-9"-23"15,0 0 36-15,7-4-37 16,11-2 1-16,0-4 0 0,3 0 1 16,4-6-5-16,-4-3 0 15,0 7-3-15,-3-1 0 0,-4 9-3 16,-7 4 0-16,-7 6-2 31,-7 9 0-31,-3 4 4 16,-8 3 1-16,-3 2 6 15,0 4 0-15,3 0 5 16,-3 0 0 0,4-3 3-1,3-6 0-15,3-4-2 0,4-3 1 16,0-6-3-16,7-3 1 15,4-3-5-15,-1-3 1 16,4-1-3-16,1 1 1 16,-1-1-1-16,0 1 0 0,-4 3 0 15,-3 6 0-15,-7 6 1 16,-7 3 1-16,-3 7 0 16,-4 3 1-16,-4 6 1 15,0 3 0-15,-3 3 0 0,4-12 0 16,2 0 0-16,8-6 0 15,4-7 0-15,6 0 0 16,1-9 0-16,3-6 0 16,4-4-3-16,3-3 1 31,3-2-2-31,1-1 0 0,0 3-5 16,-1 0 1-16,-3 4-1 15,-3 6 0-15,-8 9 1 16,-6 3 1-16,-4 10 3 15,-4 6 0-15,-3 12 5 16,-3 1 1-16,-1 5 1 0,-3-5 1 16,0-1 1-16,6-2 0 15,1-7-2-15,7-3 1 16,0 0-2-16,7-10 1 16,4-5-2-16,3-4 0 15,3 0-2-15,1-6 1 0,3-10-2 16,0-3 1-16,4-5-1 15,-1-1 0-15,1-4-1 16,0 1 0-16,-1 0-2 16,-2 3 1-16,-5 7 0 15,1-1 0-15,-4 3 0 0,-4 4 0 32,-3 9 2-32,0 6 0 15,-3 4 2-15,-1 2 1 16,1 7-1-16,-1 0 0 15,-6 6 1-15,3 3 1 0,-4 7-2 16,0-7 1-16,1 3-2 16,-4 4 0-16,3-4 0 15,0 0 0-15,4-5-8 0,4-8 1 16,6 1-10-16,8-13 1 16</inkml:trace>
  <inkml:trace contextRef="#ctx0" brushRef="#br0" timeOffset="4327.7886">14446 6632 35 0,'-28'31'17'0,"7"19"-9"0,17-34 18 16,1 0-24-16,3-1 0 16,3 4 2-16,1-6 1 15,6-7-6-15,8-3 1 0,0-6 3 16,3-10 1-16,4-8-2 15,6-5 1-15,5-5-4 32,2-7 0-32,-2 1-1 15,-5-1 0-15,-6 7-1 0,-7 3 1 16,-8 15-1-16,-10 13 1 16,0 6 3-16,-7 10 0 15,-3 9 1-15,-1-3 1 16,-6 6-1-16,-1 7 1 0,4 2-1 15,-4 1 1-15,4 12-5 16,0 4 1-16,0 2-6 16,3-3 0-16,1-9-4 15,3 0 0-15,0-13-4 16,-1-2 1-16</inkml:trace>
  <inkml:trace contextRef="#ctx0" brushRef="#br0" timeOffset="4613.4714">14457 7074 35 0,'-7'0'17'0,"17"-19"-20"0,-3 16 34 16,0-6-30-1,4 2 0-15,0 1 2 16,-1 0 0-16,-3 6-2 16,0 3 1-16,-3 0 2 15,-4 3 1-15,-4 7-1 0,-3 6 1 16,-3-4-1-16,-1 7 1 15,1 0-3-15,-5-3 1 16,1-6-2-16,4-1 1 0,-1-2-2 16,-3-1 1-16,7-3-2 15,3-3 0-15,1 1-6 16,6-1 0-16,5-10-7 16,9-8 0-16,1-10-2 15,-1-16 1-15</inkml:trace>
  <inkml:trace contextRef="#ctx0" brushRef="#br0" timeOffset="4782.317">14831 6676 48 0,'14'-3'24'0,"0"-7"-31"0,-7 4 49 0,4-7-42 16,6-2 1-16,4-1 0 15,4-3 1-15,0 4-7 16,-4-1 0-16,-3-3-4 15,-1 10 0-15,-6-1-5 16,-4 7 1-16</inkml:trace>
  <inkml:trace contextRef="#ctx0" brushRef="#br0" timeOffset="4932.4538">14951 6616 31 0,'-18'16'15'0,"0"12"-8"0,15-22 24 0,-1 4-31 15,-3 2 0-15,4 7 1 16,-4 0 0-16,3 3-5 15,-3 3 1-15,0 3-5 32,0 0 1-32,7 4-4 15,-7-4 1-15</inkml:trace>
  <inkml:trace contextRef="#ctx0" brushRef="#br0" timeOffset="5716.35">14739 7058 26 0,'-18'10'13'0,"18"-26"-8"0,0 16 22 0,4-6-26 15,7-4 1-15,3-2 1 16,3-4 0-16,4 4-4 16,-3 2 0-16,0-2 2 15,-1 5 1-15,-3 4-3 16,-3 0 1-16,-4 9-1 0,-3 4 1 16,-4-1-1-16,-4 7 1 15,-6 3 0-15,-1 3 1 16,-3-4 0-16,0 4 1 15,-4-6-1 1,8 0 1-16,-1-7 0 16,4 1 0-16,0-7-1 15,3 0 0-15,4-6-1 16,0 3 1-16,0-10-2 16,4 7 1-16,-4 3-2 0,3 0 0 15,-3 0-1-15,4 3 1 16,-1 4 0-16,1 5 0 15,-8 1 2-15,1-1 0 16,-8 1 2-16,1 2 1 16,-8 4 0-16,0 3 1 0,1 0 0 15,-8 0 0-15,4-3-1 16,7-3 0-16,3-7-2 16,1 0 1-16,6 1-1 15,1-7 0-15,10 0-1 16,0-3 1-1,3-3-1-15,1-3 0 16,3-1 0-16,0 1 0 16,4-3 0-16,-4 2 0 15,0 4 0-15,-3 3 0 0,-8 3 1 16,-3 4 0-16,-3 2 1 16,-5 1 0-16,5 2 0 15,-1 1 1-15,1-1-1 16,-1-6 0-16,4 4-1 15,4-4 1-15,6-3-2 16,1-6 1-16,3-3-2 0,4-4 0 16,-1-2-2-16,1-1 0 15,0-2-2-15,-1-1 0 16,1 0-1-16,-4 1 1 16,-3 2 0-16,-1 4 1 0,-3-1 2 15,-7 10 1-15,0 0 4 31,-3 3 1-31,-1 4 0 16,1 2 1-16,3 0-1 16,0 1 1-16,0-1-1 15,0 1 0-15,3-4-8 16,4 0 1-16,4 1-11 0,10-4 0 16,-3 3-1-16,-1-15 0 15</inkml:trace>
  <inkml:trace contextRef="#ctx0" brushRef="#br0" timeOffset="6433.5438">15596 6607 30 0,'-17'37'15'0,"-1"-12"-11"15,15-15 25-15,-5 6-27 16,1 2 0-16,0 1 1 16,0 0 1-1,0 0-5-15,0 0 0 16,0-1 3-16,4-5 0 16,-1-4-1-16,1-2 0 0,3-4-1 15,7-9 0-15,3-10 0 16,8-9 0-16,7-3 0 15,3-7 1-15,11-3 1 16,6 1 1-16,1-1-1 0,0 4 1 16,0 5 0-16,-7 1 1 15,-4 9-1-15,-3 7 1 16,0 6-2-16,-8 6 1 16,-6 3-1-16,-4 6 0 0,-3 7 0 15,-8 12 0-15,-6 0-5 16,-4 0 1-16,-1 1-6 15,1-1 1-15,-7-3-7 16,0 0 0-16,0 0-3 16,-4-12 0-16</inkml:trace>
  <inkml:trace contextRef="#ctx0" brushRef="#br0" timeOffset="6896.3577">15815 6660 27 0,'-18'0'13'15,"29"6"-5"-15,-11-6 22 0,0 3-30 16,-4 4 1-16,1 5-1 16,-1 1 1-16,1-1-2 15,3 1 1-15,0-1-3 16,0-2 0-16,3-1-2 16,4-2 0-16,1-4-3 0,2-3 0 15,1-3-1-15,-1-4 1 31,1 1 3-31,-1-3 0 16,1-1 4-16,0 4 0 0,-11 0 4 16,0 6 0-16,-7 3 1 15,-4 3 1-15,0 3-1 16,-3 4 1-16,0 0-3 16,0-1 1-16,-7 4 1 15,3-1 1-15,-3 1 0 16,3 0 1-16,4 3 1 15,0-10 0-15,4 0 1 0,3 1 0 16,0-7-1-16,3 0 0 16,4-3-2-16,7-6 0 0,7 0-3 15,4-4 1-15,3-2-2 16,0 2 1-16,4-5-2 16,3 2 0-16,0 0-5 15,-3 1 0-15,-4 6-6 16,-3 2 1-16,-8 4-6 0,1 10 0 15</inkml:trace>
  <inkml:trace contextRef="#ctx0" brushRef="#br0" timeOffset="7085.0389">15639 7065 37 0,'-32'37'18'0,"4"-12"-11"0,24-18 29 31,1-7-31-31,-1 12 1 16,4-12 1-16,4 0 1 0,6-9-11 15,4-1 1-15,4-5 6 16,10-1 1-16,4-6-4 0,3 0 0 16,4 0-7-16,-4 3 1 15,1-3-7-15,-5 3 1 16,-2 7-6-16,-5-1 1 16</inkml:trace>
  <inkml:trace contextRef="#ctx0" brushRef="#br0" timeOffset="7215.3237">15861 6983 42 0,'-32'22'21'0,"-21"16"-28"16,36-29 38-16,-5 7-33 15,1 3 1-15,0 2-10 0,3 1 1 16,4-3 5-16,4-3 1 16</inkml:trace>
  <inkml:trace contextRef="#ctx0" brushRef="#br0" timeOffset="7584.4655">15596 7293 30 0,'-10'26'15'0,"-4"14"-7"0,10-30 23 15,1 5-28-15,-1 14 0 16,-3-4 3-16,3 3 0 16,1-6-8-16,-1 0 1 15,1-10 5-15,-1-2 0 16,4-7-1-16,4-9 0 15,3-10-1-15,4-12 0 16,3 0 0-16,3-10 1 16,4 0-1-16,15 4 1 15,3-10-1-15,3 6 1 16,0 1-1 0,-3 5 1-16,-4 7-1 15,-7 10 0-15,-6 5 0 0,-5 10 0 16,-6 16-1-16,-1-4 1 15,-13 10-2-15,-8 3 1 16,-3 7-3-16,-3 2 0 0,-5 4-6 16,1 6 0-16,0-7-5 15,3 1 0-15,-6-7-6 16,3-6 1-16</inkml:trace>
  <inkml:trace contextRef="#ctx0" brushRef="#br0" timeOffset="7916.8619">15639 7378 31 0,'10'-12'15'0,"22"-4"-11"0,-18 10 22 15,4-1-26-15,-1 7 1 16,1 0-1-16,-4 4 1 16,-3 2-2-16,-8 3 1 0,-3 4 0 15,-3 2 1-15,-4 4-2 16,-7 0 1-16,-1 3-1 15,1-6 1-15,0-4 0 16,4-2 0-16,3-4-1 16,0-6 1-16,3 0 0 0,0-3 0 15,4-4 0-15,0 1 0 16,8-3-1-16,2-1 1 0,4 4 0 31,0-6 0-31,4 5-1 16,0 1 1-16,-1 0-3 15,1 0 0-15,-4 6-4 16,-3 0 1-16,-1 3-3 16,-3 0 0-16</inkml:trace>
  <inkml:trace contextRef="#ctx0" brushRef="#br0" timeOffset="8116.0688">15540 7723 31 0,'-46'50'15'0,"18"-28"-4"0,21-16 29 15,3 1-35-15,1-1 0 16,-1 0 4-16,4-3 1 0,7-3-11 16,11-6 0-16,10-3 7 15,11-7 1-15,21-9-3 16,10-13 0-16,4 1-10 16,1-7 0-16,2 3-13 0,4 0 1 31</inkml:trace>
  <inkml:trace contextRef="#ctx0" brushRef="#br0" timeOffset="10551.1488">17364 6880 31 0,'-39'-26'15'0,"95"-5"-5"0,-38 25 19 16,10-7-28-16,11-2 1 15,-4-4 0 1,1-3 0-16,2 0-3 15,1 0 0-15,0 3-2 0,-7 3 0 16,-4 4-6-16,-7 6 0 0,-7 6-3 16,-7 9 1-16</inkml:trace>
  <inkml:trace contextRef="#ctx0" brushRef="#br0" timeOffset="10884.8076">17427 7021 28 0,'-77'53'14'0,"24"35"-11"15,42-76 26-15,-3 4-27 16,3 0 1-16,1-4 1 16,3 1 0-16,7-7-5 15,0-3 1-15,7-3 2 32,3-6 1-32,5 0-2 0,9-1 1 15,4 4-2-15,4-3 1 16,3 3-1-16,-3 3 1 15,0 6 0-15,-7 3 1 0,-8 7 0 16,-3 6 1-16,-7 6-1 16,-10 7 1-16,-4 2-1 0,-4 4 1 31,-3-6-1-31,4-4 0 16,-5-9-5-16,5-9 0 0,3-13-5 15,3-13 1-15,4-12-7 16,4-10 1-16,6-2-2 15,-3-20 0-15</inkml:trace>
  <inkml:trace contextRef="#ctx0" brushRef="#br0" timeOffset="11068.3487">17646 6604 36 0,'0'31'18'0,"-4"41"-22"15,4-47 38-15,0 28-33 16,0 26 0-16,0-1 1 15,0-2 0-15,0-1-3 0,4 6 1 16,3-12-2-16,4-9 0 0,3-7-5 31,0-9 1-31,3-13-6 16,5-5 1-16</inkml:trace>
  <inkml:trace contextRef="#ctx0" brushRef="#br0" timeOffset="11201.7482">17716 7303 37 0,'-38'0'18'0,"2"3"-24"0,29-6 34 16,0 0-34-16,4-7 1 0,-1-5-13 15,4-14 0-15,11-11 20 16,-1-10 0-16</inkml:trace>
  <inkml:trace contextRef="#ctx0" brushRef="#br0" timeOffset="11352.9361">17956 6387 31 0,'14'-9'15'0,"25"15"-11"0,-28-3 32 16,-1 7-36-16,1 2 1 15,3 7 0-15,0 6 1 0,-3 3-9 16,10 4 1-16,0-7-5 31,4-3 1-31</inkml:trace>
  <inkml:trace contextRef="#ctx0" brushRef="#br0" timeOffset="12179.6949">18849 6660 31 0,'-11'3'15'0,"18"0"-9"0,0-3 21 16,22-3-25-1,6 0 1-15,11-3 0 31,3-4 1-31,4-5-8 16,-7-7 1-16,-4-3-6 0,-3 0 1 16,-4-4-3-1,-6 1 1-15</inkml:trace>
  <inkml:trace contextRef="#ctx0" brushRef="#br0" timeOffset="12321.3245">19191 6419 27 0,'-63'53'13'0,"10"16"-14"0,35-44 22 16,-3 0-21-16,3 6 1 0,1 4-3 0,-1 3 0 16,4-1-5-16,0 7 1 15</inkml:trace>
  <inkml:trace contextRef="#ctx0" brushRef="#br0" timeOffset="13117.4572">18764 7105 27 0,'-10'-6'13'0,"10"3"-7"16,3-3 19-16,4-4-23 16,0-2 0-16,4-4 1 15,3-6 0-15,4-6-4 16,-1 3 0-16,8 3 2 16,0-6 1-16,3 6-5 15,11 3 1-15,-4 6-5 0,-7 7 1 0,-3 3-3 16,-7 9 0-16,-8 7 0 15,-10 12 0-15,-10 0 6 16,-8 3 1-16,0 7 5 31,-3 2 0-31,3 1 5 16,1-10 1-16,3-6 0 16,-4-3 1-16,11 0-4 0,0-10 1 15,7 0-2-15,3-5 0 16,5-4-4-16,2-7 1 15,-3 1-1-15,4 0 0 16,-1 0 0-16,-6 6 0 16,-4 0-1-16,0 3 0 0,-4 3 0 15,-3 3 1-15,0 1-1 16,-3-1 1-16,-8 4 0 16,4-1 0-16,0 1 0 15,0-4 0-15,3 1 0 16,4-1 1-16,0-3-1 0,0 1 0 15,3-4-1-15,4-3 0 32,0 0-1-32,0 0 0 0,4 0-1 15,3 0 1-15,-3 0-1 16,-1 3 1-16,1 3-1 16,-4 3 1-16,0 4 0 15,0 0 0-15,0-1 0 16,-4 4 1-16,4 3 0 15,-3-1 1-15,3 1-1 0,0-3 1 16,3-4 0-16,1 1 1 16,6-10-3-16,1-3 1 15,3-12-5-15,3-4 1 16,15-6-5-16,0 0 0 16,0-3-4-16,-1 0 1 0,1 3 2 31,-18-3 10-31,-3 34 1 15,10-21 0-15,-7 5 5 16,-3 4 1-16,-1 3 3 16,1 0 1-16,0 0-6 15,-1 0 0-15,1 0-4 16,-1 0 1-16,-3 0-6 16,-7 0 1-1,0 0-8-15,-7 3 1 16</inkml:trace>
  <inkml:trace contextRef="#ctx0" brushRef="#br0" timeOffset="13322.149">18556 6660 34 0,'-14'0'17'0,"10"13"-18"15,8-7 27-15,0 6-26 16,3 4 1-16,3 3-1 16,1 0 1-16,-4 9-7 15,0 0 1-15,0 10-5 16,-7 6 1-16</inkml:trace>
  <inkml:trace contextRef="#ctx0" brushRef="#br0" timeOffset="13886.9609">18419 7156 35 0,'-4'-4'17'0,"25"-2"-20"0,-7 0 30 0,4 3-26 15,3-7 0-15,4 4 0 16,-1 0 0-16,5 3-2 16,-1 6 1-16,-7 0 1 15,-3 9 0-15,-4 4-1 16,-7 0 1-16,-7 3-1 15,-4-1 1-15,-3 4-1 0,0 0 1 32,-3 0-1-32,-1-6 1 0,1-4-1 15,2-2 1-15,5-1-1 16,-1-2 1-16,4-4-1 16,4 0 1-16,3 0-1 15,0-3 0-15,7 3 0 16,4 0 0-16,-1 0-1 15,-2 1 1-15,-1-1 0 0,0 3 0 16,0 0 0-16,-4 4 1 16,-3-1 1-16,-3 4 1 15,-4 5 0-15,-4 1 0 16,-3 6 0-16,-10 3 1 16,-4 1-1-16,-4-4 1 0,0 0-2 15,4 0 1-15,0-3-1 16,3-3 0-16,4-4 0 15,7 1 0-15,4-6-1 16,10 5 1-16,7-5-1 0,7-1 0 16,7-6 0-1,4 0 0-15,7-9 0 0,3-3 0 32,4-7 0-32,14-3 0 15,10-3-7-15,8-6 0 16,-4 0-10-16,0-4 1 15,-10 1-3-15,-11 3 1 0</inkml:trace>
  <inkml:trace contextRef="#ctx0" brushRef="#br0" timeOffset="14172.7683">19738 6698 40 0,'-18'6'20'0,"11"13"-25"16,11-13 38-16,3 0-32 31,3 4 0-31,4-1 1 15,1 1 0-15,-1-1-4 16,0 0 0-16,-4 1-5 0,1 5 0 16,0 7-4-16,-1 10 0 0</inkml:trace>
  <inkml:trace contextRef="#ctx0" brushRef="#br0" timeOffset="14739.8724">19650 7061 39 0,'-43'19'19'0,"5"-16"-16"16,34-3 34-16,4 0-36 15,0 0 1-15,11-6 0 0,3 0 0 32,7 0-3-32,7-7 1 15,0 0-1-15,4-2 0 16,-4-1-5-16,1 4 0 0,-5 5-2 16,-3 4 0-16,-6 6-3 15,-8 7 1-15,-4 2 2 16,-3 7 1-16,-10 3 6 15,-5 6 0-15,-2-3 5 0,-1-3 0 16,-3 0 3-16,7-6 0 16,0 0-1-16,3-7 0 15,1 0-2-15,6-2 1 16,4-4-3-16,7 0 0 16,4 0-3-16,3-3 0 0,3 0-2 15,1-3 1-15,-4 0-1 16,0 0 0-16,0-4 0 15,1 1 1-15,-5-3 0 16,1 6 1-16,-8 3 0 31,-3 3 1-31,-3 3 0 0,-1 3 1 16,-10 4 1-16,-7 3 0 16,0 2 1-16,-8 1 1 0,1 3 1 15,-3-3 1-15,-1 3 0 16,7-3 1-16,4 0-2 15,7-7 0-15,7 1-2 16,3-4 1-16,15-3-2 16,3-2 0-16,7-11-1 15,7-2 1-15,4-4-2 0,0-6 0 16,0-2-5-16,6-5 1 16,1 1-8-16,0-3 1 15,-4-3-5-15,1-4 0 16</inkml:trace>
  <inkml:trace contextRef="#ctx0" brushRef="#br0" timeOffset="15071.3505">20091 6811 39 0,'-18'15'19'0,"7"10"-20"16,11-15 35-16,0 5-32 15,0 1 0-15,4 0 2 16,0-1 0-16,6-5-5 15,8-4 1-15,3 0 2 32,4-9 1-32,3-9-2 0,0-4 0 15,4-3-3-15,-4-3 1 16,-3 0-3-16,-1-6 0 0,-2 9 0 16,-5 0 0-16,-3 4 0 15,-3 5 0-15,0 7 3 16,-8 3 1-16,-3 7 1 15,0 5 1-15,-3 1 0 16,-1 5 0 0,0 8-2-16,1-5 1 15,3-5-6-15,-4-3 1 0,1-7-8 16,3 0 1-16</inkml:trace>
  <inkml:trace contextRef="#ctx0" brushRef="#br0" timeOffset="15224.5336">20338 6666 35 0,'-22'13'17'0,"8"15"-20"16,11-22 28-16,-1 4-27 0,1 5 1 0,-1 1-17 16,-3 9 1-16</inkml:trace>
  <inkml:trace contextRef="#ctx0" brushRef="#br0" timeOffset="15422.5555">20108 7146 36 0,'4'-16'18'0,"35"1"-21"0,-25 8 27 16,0-2-24-16,4 0 0 0,3-1-1 15,-4 1 1-15,1 6-4 16,0-7 1-16,-1 7-6 16,-6 6 0-16</inkml:trace>
  <inkml:trace contextRef="#ctx0" brushRef="#br0" timeOffset="15804.8567">20211 7212 24 0,'-29'-3'12'0,"-13"12"-7"0,32-9 15 16,-1 3-19-16,0 4 1 0,1-1 0 16,-1 3 1-16,1 1-4 31,-1 2 1-31,4 1 2 16,0-4 1-16,3 1-1 0,1-4 0 15,-1-3 0-15,4 0 0 16,0-3 0-16,4-3 0 15,3-6 0-15,3-4 0 16,12 1-1-16,2-1 1 16,8-3-1-16,0 4 0 0,0-4 0 15,3 0 0-15,-3 1-1 16,-4 5 0-16,-3 1 0 16,-4 3 0-16,-4 6 0 15,-3 3 0-15,1 3 0 0,-5 3 1 16,-3 1 0-16,-3-1 0 15,-4 4-4-15,-4 2 1 32,1 1-6-32,-1 0 1 15,-3 0-5-15,0-1 0 0</inkml:trace>
  <inkml:trace contextRef="#ctx0" brushRef="#br0" timeOffset="16139.6931">20168 7366 25 0,'-10'-4'12'0,"-1"8"-5"16,4-1 17-16,4 0-23 16,-1 0 1-16,1 3 0 0,3-6 1 15,3 3-4-15,4-3 1 16,7-3 1-16,0-3 1 0,7 0-1 16,1-4 1-16,-1 1-1 15,3-4 1-15,1 1-1 16,-4-1 1-16,-3 4 0 15,-4-1 1-15,0 4 1 16,-3 6 0-16,-4 3-1 31,-4 7 1-31,-3-1 0 16,-3 4 0-16,-1 2-2 16,1 1 1-16,-1 6-4 0,4-6 0 15,4-1-5-15,-1-2 0 0,4-4-7 16,0-2 0-16,4 2-2 15,3-6 0-15</inkml:trace>
  <inkml:trace contextRef="#ctx0" brushRef="#br0" timeOffset="16641.3189">20888 6732 43 0,'-28'25'21'0,"14"13"-24"15,14-32 42-15,3 10-38 31,4 3 1-31,4-4 0 16,-1 1 1-16,1-3-4 16,3-7 1-16,0-3 2 15,4-12 0-15,3-1-2 0,0-2 0 0,0-7-4 16,0-3 1-16,1 0-3 16,-5-3 0-16,-3 0-1 15,1 3 0-15,-5-3 2 0,-3 6 1 16,0 3 4-16,-3 10 1 15,-4 6 2-15,-4 3 1 32,-3 6 1-32,-3 7 0 15,-5 9-1-15,1 10 0 0,0 5-2 16,0 11 1-16,-4 11-4 16,1-5 1-16,3-4-4 15,-4-6 1-15,0-3-7 16,-6-3 0-16,6 3-3 15,1-10 0-15</inkml:trace>
  <inkml:trace contextRef="#ctx0" brushRef="#br0" timeOffset="16972.7047">20814 7159 38 0,'10'-13'19'0,"19"-18"-24"0,-19 24 36 0,4-2-31 15,1 0 1-15,-1 2-1 16,0 1 0-16,0 3 0 31,0 6 0-31,-7 0 0 16,0-3 1-16,-3 3 0 16,-4 4 0-16,-4 2-1 0,-3 7 1 15,0 3 1-15,-7-1 0 16,0-2 0-16,0-3 0 0,-4-1 0 15,4 1 1-15,0-1-1 16,0-2 1-16,3-4-2 16,0 0 1-16,4 0-5 15,0 1 1-15,4-4-5 16,3 0 0-16,7-3-7 0,7-3 1 16</inkml:trace>
  <inkml:trace contextRef="#ctx0" brushRef="#br0" timeOffset="17201.6011">21280 6745 37 0,'-15'0'18'0,"22"3"-17"16,1-3 29-16,6 0-29 15,0 0 1-15,7-3 0 16,4-4 1-16,-1 1-4 31,-2-3 0-31,-1-1 1 16,-4 1 0-16,4 3-6 0,-6-1 1 15,-5 1-7-15,1 6 1 0</inkml:trace>
  <inkml:trace contextRef="#ctx0" brushRef="#br0" timeOffset="17341.8444">21456 6688 37 0,'-35'10'18'0,"6"21"-18"0,19-22 30 16,-1 4-30-16,-3 9 0 15,-3 0 0-15,-1 9 0 16,-7 4-5-16,0-1 1 0,4 1-7 16,-3 5 1-16</inkml:trace>
  <inkml:trace contextRef="#ctx0" brushRef="#br0" timeOffset="18060.0208">21071 7156 28 0,'4'-16'14'0,"17"-3"-13"0,-14 13 19 16,4-7-20-16,3 7 0 15,11-3 0-15,-1 2 1 16,1 1-2-16,0 0 1 0,-4 3-2 15,-7 3 0-15,-7 6-2 16,-4 3 1-16,-3 1-1 16,-10 2 0-16,-4 7 2 31,0-3 1-31,-4 3 3 16,0-7 0-16,1 4 2 15,-1-1 1-15,-3 1 1 16,3-3 0-16,4-1-3 15,0-2 1-15,4-4-3 0,2-3 1 16,5-3-2-16,3 0 1 0,7-3-2 16,0-3 1-16,4-1-1 15,-1 1 1-15,1 0 0 16,-4 3 0-16,0-1 0 0,-4 4 0 16,-3 7 0-16,0-1 0 15,-3 7 2-15,-4-1 0 31,-4 4 0-31,1-1 1 16,-1 4 1-16,1 0 0 0,-1 0-1 16,0 0 0-16,4-4-1 15,4-2 0-15,3-4-1 16,3-2 0-16,4-7-2 16,4-7 1-16,0-2-3 15,3 0 1-15,3-4-2 0,4-3 0 16,8-2 0-16,-1-1 0 15,0 0 0-15,-3 3 1 16,-4 4 2-16,-7 2 0 0,-3 4 1 16,-11 6 1-16,0 0 2 15,-7 3 0-15,0 3 1 16,-11 4 1-16,4-1 0 16,3 4 1-16,1-1-1 15,6 1 1-15,4 3-3 31,4-1 1-31,6-5-2 0,1-1 0 16,6 0-5-16,5-2 0 16,2-7-10-16,5 6 1 15,6-3-3-15,0-3 0 16</inkml:trace>
  <inkml:trace contextRef="#ctx0" brushRef="#br0" timeOffset="18741.2265">22003 6635 40 0,'-14'28'20'0,"-18"10"-22"15,25-19 36-15,-11 6-33 0,4 6 0 16,0 10 0 0,0 3 0-1,-4-3-2-15,4-7 1 16,4-6 0-16,2-3 1 15,1-6-2-15,4-6 0 0,3-10 0 16,7-6 1-16,4-13-1 16,6-9 1-16,11-13-1 15,1-6 1-15,6-6 0 16,-3 6 0-16,6-3 2 16,-2 6 0-16,3 4 0 15,-4 2 0-15,0 10 1 16,7 10 0-16,-3 5 0 0,-7 10 1 15,-7 6-2-15,-8 4 0 16,1 2 0-16,-11 4 0 16,-7 6 0-16,-11 0 0 15,1 3-4-15,-4-3 1 0,0 3-5 16,-4-3 0-16,0 3-5 31,1-9 0-31,-4 0-5 16,-1 5 0-16</inkml:trace>
  <inkml:trace contextRef="#ctx0" brushRef="#br0" timeOffset="18908.6304">22063 6798 27 0,'-7'-3'13'0,"3"3"-5"0,4 3 19 16,0 0-26-16,0 0 0 16,0 4 0-16,4-1 0 0,-1-3-2 15,1 0 1-15,-1 3-4 16,4 1 1-16,4-4-5 15,-1-6 1-15,5 0-3 16,-1-1 1-16</inkml:trace>
  <inkml:trace contextRef="#ctx0" brushRef="#br0" timeOffset="19191.7213">22246 6776 24 0,'7'0'12'0,"-7"0"-12"0,0 3 22 16,-3 3-20-16,-4 1 1 15,0-1-1-15,-4 7 1 0,0-1-5 16,-3 7 1-16,4 3 1 15,-4 0 0-15,0-3-4 16,-1-4 1-16,1 4-1 16,0 3 1-16,0-6-1 15,0 3 1-15,0-4 3 16,3-2 0-16,1-4 3 16,3 1 1-16,3-4 1 31,1-3 0-31,3-3 0 15,0 0 0-15,7-6-2 0,3-1 0 16,4 1-2-16,0-3 1 0,4 3-5 16,0-1 1-16,-1 4-8 15,-6 6 1-15</inkml:trace>
  <inkml:trace contextRef="#ctx0" brushRef="#br0" timeOffset="19408.2451">22006 7250 38 0,'-14'6'19'0,"0"-9"-14"0,14 3 30 16,0 0-32-1,7-3 0-15,0-4 0 16,4 1 0-16,3 0-5 16,3-1 1-16,5-5 3 15,2-4 0-15,5 1-6 0,-1-1 0 16,-3 0-6-16,-4 1 1 15,-4 5-5-15,-3 4 1 16</inkml:trace>
  <inkml:trace contextRef="#ctx0" brushRef="#br0" timeOffset="19552.5946">22183 7168 34 0,'-25'16'17'0,"-14"9"-21"15,29-19 29-15,-1 0-25 16,-3 4 0-16,3-1-4 15,1 1 1-15,-1-1 0 16,1 0 1-16,2-2-7 16,1-1 0-16</inkml:trace>
  <inkml:trace contextRef="#ctx0" brushRef="#br0" timeOffset="20291.8882">22003 7287 29 0,'3'0'14'0,"1"10"-11"0,-4-7 24 0,0 6-25 15,-4 7 1-15,-3 9 1 16,0 0 1-16,0 6-6 0,0 10 0 16,0 0 3-16,-4 0 0 15,1-7-1-15,-4 1 1 16,3-10-2 0,4-3 1-16,4-3-1 15,-1-10 0-15,4-3 0 16,0-12 0-16,7-3 0 15,4-10 0-15,6-6 0 16,-3-4 0-16,4 1-1 16,0-6 1-16,-1 2 1 15,4 4 0-15,4 3 1 0,0 0 0 16,0 6 0-16,-1 3 1 16,-3 7 0-16,-3 3 1 15,0-1-2-15,-4 7 1 0,-4 0-2 16,-3 7 1-16,-3 8-1 15,-8 4 0-15,1 6-2 16,-4 7 0-16,0-7-4 16,-4 0 1-16,1 0-5 15,-1 3 1-15,1-6-4 0,-1-9 0 32,0-1 0-32,1-2 1 15,-1-4 3-15,1-6 1 16,3-6 5-16,-1-1 0 15,5 1 4-15,-1-3 1 16,4-1 2-16,0 1 0 16,4 3 1-16,3-1 0 15,0 1-2-15,4 0 1 0,-1-4-2 16,-3 7 0-16,4 3-2 16,-4 3 1-16,0 0-2 15,0 1 1-15,-3 2-1 16,-4 0 1-16,0 4-1 0,-4-4 0 15,1 0 0-15,-5 4 1 16,5-4-1-16,-4 0 1 0,3-3-1 16,1 0 1-16,-1 0-1 15,1 1 1-15,3-4-1 16,0 3 1-16,0-3-1 31,7-3 0-31,0 3 0 16,0-4 0-16,0 8 0 15,0-1 0-15,0 0-4 0,0 3 0 16,0-3-6-16,-7 7 1 16</inkml:trace>
  <inkml:trace contextRef="#ctx0" brushRef="#br0" timeOffset="20557.7552">21964 7814 29 0,'-39'0'14'0,"22"0"-5"16,17 0 21-16,0 0-27 16,3-3 1-16,8-3 3 0,3-1 0 15,7 1-8-15,0 0 1 16,7-4 5-16,0-2 1 16,8-4-3-16,-1 0 1 15,4 7-2-15,7-3 1 0,3-1-3 16,0 7 1-16,1-4-7 31,-1-5 1-31,1 5-10 16,3 1 1-16,-8-7-2 15,-6-6 1-15</inkml:trace>
  <inkml:trace contextRef="#ctx0" brushRef="#br0" timeOffset="22482.9458">16679 6531 28 0,'11'-18'14'0,"3"5"-6"0,-10 7 19 16,-4 6-24-16,0 0 1 0,0 0 1 16,-4 6 1-16,-3 0-8 15,-4 13 1-15,-6 9 5 16,-1 1 0-16,-3 2-5 15,0 7 0-15,0-4-3 16,-1 7 1-16,-6 0-4 16,4-4 0-16,2-8-1 15,8-4 0 1,-3-7 2-16,6-5 1 16,4-4 4-16,3-2 0 0,-3-7 4 15,7 0 1-15,0 0 2 16,11-10 0-16,7 1 0 15,-1-4 1-15,4-2-2 16,4-4 0-16,0 0-2 16,7-3 0-16,-1 0-1 15,5 0 0-15,6 3-3 0,0 4 0 16,-3 2-5-16,-7 4 1 16,-4 2-8-16,-14 14 1 15</inkml:trace>
  <inkml:trace contextRef="#ctx0" brushRef="#br0" timeOffset="22736.1337">16496 7087 39 0,'-53'34'19'0,"-11"16"-16"16,57-44 31-16,0 1-31 16,4-1 1-16,6-3 1 15,11 0 1-15,4 0-7 31,14-9 0-31,-7-3 5 0,3-4 0 16,0-2-1-16,4-14 0 0,0 4-2 16,-1-9 1-16,-3 5-4 15,1-2 1-15,-5 6-6 16,-2 0 1-16,-1 0-6 16,-7 0 0-16,7 3-5 15,-14 0 1-15</inkml:trace>
  <inkml:trace contextRef="#ctx0" brushRef="#br0" timeOffset="22938.5532">16725 6663 40 0,'-17'10'20'0,"-8"12"-20"0,21-10 36 16,-6 7-34 0,-1 6 1-16,-3 13 1 15,-4 9 0-15,1 15-6 16,-4-2 1-16,-4-4 3 15,0 1 1-15,1-1-5 16,-5-2 0-16,5-4-5 0,6-3 0 16,-3-6-7-16,10-4 0 15</inkml:trace>
  <inkml:trace contextRef="#ctx0" brushRef="#br0" timeOffset="23370.8175">16489 7344 23 0,'-11'-3'11'0,"32"6"1"15,-14 0 11-15,1 3-21 16,-5 3 1-16,1 10 1 0,-1 0 0 31,1 9-5-31,-4 1 0 16,0-4 3-16,0 0 0 16,-4 0-1-16,4-6 1 15,0 3-2-15,0-10 0 16,0-2 0-16,0-4 1 15,0-6-1-15,4-10 0 0,3-2 0 16,0-10 1-16,3-9-1 16,4-4 1-16,1-3 1 15,6-5 0-15,0 2 1 0,4 6 0 16,-1 1 0-16,15-4 1 16,-4 10-1-16,-10 6 1 15,3 3-2-15,-3 7 0 0,-4 8 0 16,-7 4 1-16,0 10-1 15,-3-1 0-15,-4 7-1 16,-7 6 1-16,-4 3-1 16,-3 3 1-16,0 10-3 31,-10-1 0-31,-1 1-4 0,4-3 0 0,0 2-6 31,3-2 1-31,-3-4-7 16,0-3 0-16</inkml:trace>
  <inkml:trace contextRef="#ctx0" brushRef="#br0" timeOffset="23561.8881">16630 7563 29 0,'-4'-22'14'0,"15"-6"-6"16,-4 19 19-16,4-4-24 16,3-3 0-16,3-2 0 15,1-1 1-15,3 3-5 16,7 4 0-16,4-1 3 15,-4 0 0-15,-3 4-6 16,-7 3 1-16,-4 3-7 16,-4 3 1-16,-6 12-3 15,-4 4 1-15</inkml:trace>
  <inkml:trace contextRef="#ctx0" brushRef="#br0" timeOffset="23703.7845">16715 7513 31 0,'-15'6'15'0,"19"-9"-15"0,-4 3 28 15,0 0-28-15,4-3 1 16,3 3-1-16,0-3 1 0,0 3-2 16,3-3 1-16,1 3-3 15,3 3 0-15,-3 3-7 16,-11 10 1-16</inkml:trace>
  <inkml:trace contextRef="#ctx0" brushRef="#br0" timeOffset="23920.5828">16619 7786 35 0,'-21'3'17'0,"11"-3"-10"15,10 0 29 1,3-3-32-16,4 0 0 0,4 0 3 16,6-7 0-16,1-2-9 15,0 2 0-15,3-6 6 16,-4 7 0-16,8 3-4 15,7 0 1-15,-7-1-9 16,3-2 0-16,4 9-8 16,-4-10 1-16</inkml:trace>
  <inkml:trace contextRef="#ctx0" brushRef="#br0" timeOffset="48894.4712">8213 9630 22 0,'-11'-13'11'0,"1"16"-4"0,2 0 11 0,1 7-15 16,-10 9 0-16,-4 6 1 31,-11 9 1-31,0 4-6 16,0-1 0-16,4-5 4 0,0 5 0 15,3-8-2-15,4-7 1 0,7-7-1 16,3-2 0-16,8-13 0 16,6-6 0-16,8-7-2 15,10-3 1-15,14-2 0 16,1 5 0 0,6 0 0-16,4 10 0 15,-7 3 0-15,-8 3 1 16,-2 7 1-16,-8 6 0 0,-4 2 1 15,-6 1 1-15,-7 6-1 16,-4 3 1-16,-8 4-1 16,-9 2 0-16,-4 7-1 15,-4 3 1-15,-3 9-2 0,-11-3 0 16,4-6-4-16,-1 0 0 16,5-6-5-16,6-13 1 15,0-9-5-15,4-16 0 16,3-7-3-16,4-11 1 15</inkml:trace>
  <inkml:trace contextRef="#ctx0" brushRef="#br0" timeOffset="49031.1927">7853 10128 22 0,'3'-9'11'0,"19"28"-4"15,-15-16 20-15,3 3-24 16,4 7 1-16,-3 5 1 31,-1 8 1-31,5-1-8 16,6 0 0-16,3-3 5 15,5-7 0-15,2-5-8 16,-2-4 1-16,2-15-7 0,1 2 0 0</inkml:trace>
  <inkml:trace contextRef="#ctx0" brushRef="#br0" timeOffset="49265.6672">8534 9510 29 0,'3'26'14'0,"-20"36"-6"16,13-33 19-16,-3 11-26 16,-4 17 0-1,-6 2 1-15,-4 10 0 16,-1 0-3-16,1-3 1 16,4 3 1-16,3 3 0 15,3-6-4-15,0-6 0 0,4-7-5 16,0-12 0-16,4-7-3 15,6-12 0-15</inkml:trace>
  <inkml:trace contextRef="#ctx0" brushRef="#br0" timeOffset="49412.7489">8386 10025 20 0,'14'-32'10'0,"3"32"-2"0,-17 0 16 16,7 7-22-16,0 5 1 0,0 7 1 15,1 6 0-15,-1 0-7 16,0 0 1-16,3 0-4 15,1-3 1-15,13-3-4 32,5-3 0-32</inkml:trace>
  <inkml:trace contextRef="#ctx0" brushRef="#br0" timeOffset="49629.8044">8791 9833 37 0,'11'-9'18'0,"10"18"-22"0,-14-9 36 0,4-3-32 16,3-6 1-16,3 0 0 15,5-4 1-15,6-3-2 16,-4-3 0-16,1-2-3 16,-4 5 0-16,0-3-6 15,4 0 1-15,-4 7-3 0,0-1 0 16</inkml:trace>
  <inkml:trace contextRef="#ctx0" brushRef="#br0" timeOffset="49946.5384">9013 9517 26 0,'-17'28'13'0,"-1"32"-10"16,15-42 24-16,-4 23-26 31,-4 16 1-31,-3 2 1 16,0 13 0-16,0-3-4 15,-4 13 1-15,4 2 2 16,0 7 0-16,-4-9 0 0,1-13 0 16,-1-13-1-16,4-5 0 15,0-17 0-15,3-15 0 0,4-10 0 16,4-9 0-16,-1-22 1 16,4-3 0-16,0-19 0 15,11 0 0-15,-1 1 0 16,1-1 1-16,3 0-1 15,3 0 0 1,1 3-1-16,7 0 0 16,0 7-5-16,6-4 1 15,-2 4-8-15,2-1 1 0,12 4-4 16,-5-1 1-16</inkml:trace>
  <inkml:trace contextRef="#ctx0" brushRef="#br0" timeOffset="50198.6588">9303 9605 26 0,'-7'9'13'0,"10"-6"-12"16,4-6 20-16,-3 6-20 16,3-3 1-16,3 0 0 0,1 3 1 0,-4 0-4 15,0 1 0-15,0 2 2 16,0 0 1-16,0 3-2 31,0 1 1-31,-3 6-1 16,-1-10 0-16,4-3-5 15,-3 6 0-15,3 1-4 16,4 5 1-16</inkml:trace>
  <inkml:trace contextRef="#ctx0" brushRef="#br0" timeOffset="51146.2818">9102 10003 26 0,'-18'-3'13'0,"25"0"-8"16,4-1 20-16,6-2-24 0,8-3 1 16,3-4 0-16,4 1 0 15,3-1-3-15,-3-3 1 16,-4 1 1-16,0-10 0 15,-3 6-3-15,-4 6 1 16,0 1-4 0,-3 2 1-16,-7 4-1 15,-4 12 0-15,-7 1-1 16,-4 5 1-16,1 1 2 16,-4-1 0-16,-7 4 3 15,3 3 0-15,-3-4 2 0,-4 1 0 16,1 0 1-1,2-1 1-15,1-2-1 0,4-4 1 16,3-2-2-16,7-1 0 0,7-3-1 16,3-3 1-16,1-3-2 15,3 0 1-15,0-7 0 16,0-2 0-16,4 2-1 16,-4-2 1-16,4 3-2 15,-8 2 1-15,-3 4 0 16,-3 9 0-1,-4 1 0-15,-4 2 0 16,-3 4 0-16,-3 2 0 16,-8 4 0-16,4 0 1 15,-4 0-1-15,4-4 1 16,-4 1 0-16,4-3 1 0,4-4-1 16,3 0 1-16,3 1-1 15,8-7 1-15,3-3-2 16,3-3 1-16,1-7-1 15,3-2 1-15,4-1-1 16,-1-2 1-16,1 2-2 16,0 1 1-16,-8 2-1 15,1 4 0-15,-8 6 0 16,-3 6 0-16,-3 4-1 0,-4 5 1 16,0 7 1-16,-4 0 0 0,-7 13 0 15,8-4 0-15,-4-3 1 16,3 0 0-16,4-2 0 31,0-1 1-31,4-3-1 16,3-7 1-16,3 1 0 15,4-4 0-15,0-5-1 16,4-10 0-16,-1-10 0 0,1-6 0 16,3-6-1-16,4-3 1 15,-1 0-1-15,-3 0 1 0,4-1-1 16,-4 4 0-16,-3 6-1 15,-4 1 1-15,0 8 0 16,-4 7 0-16,1 6 0 16,-8 7 1-16,1 5 0 15,-4 7 0-15,0 10 0 16,-4 8 1-16,1 1-1 16,-4 0 1-16,3-4-1 0,0-5 1 15,4-4-4-15,0 0 1 16,4-9-10-16,3-6 1 15,7-7-3-15,3-9 0 0</inkml:trace>
  <inkml:trace contextRef="#ctx0" brushRef="#br0" timeOffset="52013.6076">9955 9743 21 0,'-7'6'10'0,"0"28"-5"0,7-21 15 31,0 6-17-31,-3 12 1 15,3-3 1-15,0-6 0 0,0 0-7 16,3-6 1-16,4-4 4 16,4-5 0-16,3-4-2 15,4-9 1-15,-1-10-1 16,4-6 0-16,-3-6 0 16,3-7 0-16,-3 1-1 0,0 2 1 31,-4 7-1-31,-4 3 0 15,-3 10-1-15,-3 12 1 16,-4 9-1-16,-4 13 1 0,-3 13-1 16,0 8 1-16,-3-2-1 15,-5 3 1-15,1 3 1 16,0 0 0-16,0 7-3 16,0-4 1-16,0 6-4 15,3-6 1-15,1-6-4 0,-1-9 1 16,4-4-4-16,0-9 1 15</inkml:trace>
  <inkml:trace contextRef="#ctx0" brushRef="#br0" timeOffset="52266.9645">9970 10235 21 0,'3'6'10'0,"8"-15"-8"16,-11 9 19-16,0 0-19 15,0 3 0-15,0 0 3 16,0-3 1-16,0 3-7 15,-4 0 0-15,1 4 4 16,-1-1 0 0,1 3-1-16,-1 1 0 15,0-1-1-15,-3 4 0 0,4-7-1 16,-1-3 1-16,4-6-1 16,0-7 1-16,0-5-2 15,4-7 0-15,6 0-4 16,5-3 0-16,-1 0-5 15,7-4 0-15</inkml:trace>
  <inkml:trace contextRef="#ctx0" brushRef="#br0" timeOffset="52483.7901">10259 9915 12 0,'-32'19'6'0,"-17"22"5"0,45-38 2 16,1 0-11-16,3 0 0 0,0-3 3 31,10 0 0-31,11-3-5 16,4 0 0-16,7-7 4 0,0 1 0 15,3-7-2-15,-3 1 1 16,-1-4-2-16,1-3 1 16,-7-3-7-16,-4 3 1 15,-3 0-5-15,-4 6 1 0</inkml:trace>
  <inkml:trace contextRef="#ctx0" brushRef="#br0" timeOffset="52647.783">10442 9699 17 0,'-28'34'8'0,"-4"35"-6"16,22-53 7-16,-4 12-9 16,-4 0 1-16,4 0-2 0,-4 1 1 31,1-1-2-31,6 0 0 15,-3 0-2-15,-4-3 0 16</inkml:trace>
  <inkml:trace contextRef="#ctx0" brushRef="#br0" timeOffset="53330.2225">10142 10172 16 0,'-3'3'8'0,"3"-3"-5"16,0 0 14-16,7-3-15 15,0 0 0-15,4-3 1 16,-1-1 1-16,8 1-5 15,-1-3 1-15,1-1 2 16,7-5 0-16,-1 2-1 16,1 1 0-16,-4-1 0 15,-7 4 1-15,-3 6-1 0,-8 6 0 16,-6 3-1-16,-4 3 1 16,-11 4 0-16,-6 6 0 15,-1 6-1-15,0 0 0 16,4 0 0-16,0-3 0 15,3-6 0-15,4-1 0 0,4-5-1 16,2-7 1 0,8-3 0-16,0-6 1 15,4-1-1-15,3-5 0 0,7-1 0 16,0 1 0-16,4 2-1 16,-4 7 1-16,0 0-1 15,-3 6 0-15,-4 3 1 16,-7 10 0-16,-4 6 1 15,-6 0 0-15,-4 6 1 16,-1 0 1-16,1 1 0 0,4 2 0 16,-1-3-1-16,4-3 0 15,0-6-1-15,4-3 0 16,3-7-1-16,0-9 0 16,10-3 0-16,4-6 1 0,7-7-2 31,4-12 1-31,3 6-4 15,1-3 1-15,2-7 0 16,-3 7 0-16,-3 3-1 16,-7 7 1-16,-4 5 0 15,-3 4 1-15,-11 12 3 0,-4 0 1 16,-3 4 0-16,0 2 0 16,0 1 1-16,3-4 0 15,-3 1 0-15,4 2 1 16,-1 1-3-16,4-4 1 0,4 4-2 15,3-4 1-15,0 1-1 16,7-1 1-16,4-6-2 16,-4 0 1-16,0-6-9 15,3 3 0-15,5-6-1 16,-1-3 0-16</inkml:trace>
  <inkml:trace contextRef="#ctx0" brushRef="#br0" timeOffset="54050.6062">10876 9796 22 0,'-18'-10'11'0,"18"36"-4"16,-3-17 12-16,-1 13-17 16,-3 0 0-16,0 3 1 0,-3-6 0 15,-4 0-4-15,-4-1 0 16,7-2 4-16,1-7 0 16,3-2-2-16,3-4 1 0,11-3-1 15,4-3 1-15,3-10-1 31,7-6 1-31,4-3-1 16,7 0 0-16,-1 1 1 16,1-5 0-16,-4 11 0 15,1-4 0-15,-1 6 1 0,-4 4 0 16,-2 3-1-16,-1 3 1 16,-4 6-1-16,-2 0 1 15,-5 3-1-15,-3 4 1 0,-3 8-1 16,-4 1 0-16,-4 0-5 15,-3 6 0-15,0-9-6 16,-4-1 1-16,1 1-7 16,-1-3 1-16</inkml:trace>
  <inkml:trace contextRef="#ctx0" brushRef="#br0" timeOffset="54450.8895">10996 9899 22 0,'7'0'11'0,"-3"0"-3"0,-1 3 11 15,-3-3-17-15,0 7 0 32,0 2 1-32,-3 4 0 0,3-1-4 0,0-2 0 31,0-4 2-31,3 0 0 0,1 0-2 16,-1-2 0-16,4-8 0 15,4 1 0-15,-1-3-1 0,1-3 0 16,0-1 0-16,-4 4 1 15,0 3 1-15,-7 3 0 16,0 0 0-16,-4 9 0 16,-3 1 0-16,-3 2 0 0,-5 4 0 15,1 0 0-15,0-4 0 16,0 1 0-16,0-4 1 16,3 0 0-16,4-2 1 31,0-4 1-31,7 0 0 0,0-3 0 0,11-3 0 15,0 0 0-15,-1-4-2 32,4 1 1-32,4 0-3 15,-1 0 1-15,1 2-6 0,-4 1 0 16,-3 6-4-16,-4 7 0 0</inkml:trace>
  <inkml:trace contextRef="#ctx0" brushRef="#br0" timeOffset="54652.1033">10869 10260 29 0,'-35'31'14'0,"17"-28"-6"15,22-12 23-15,3 0-30 16,3-10 0-16,8 3 0 16,7-3 1-16,10-3-2 0,-7 0 0 15,0 0-3-15,4 1 0 16,-4-1-6-1,1 6 1-15,-5 0-3 16,-3 7 1-16</inkml:trace>
  <inkml:trace contextRef="#ctx0" brushRef="#br0" timeOffset="54777.2063">11134 10059 20 0,'-14'10'10'0,"-8"12"-7"0,15-16 16 16,0 3-19-16,-3 1 1 15,-1 5-1-15,-3 4 1 16,-7 3-7-16,0 3 1 15,3 7-1-15,0-7 0 16</inkml:trace>
  <inkml:trace contextRef="#ctx0" brushRef="#br0" timeOffset="55470.3536">10915 10313 21 0,'0'3'10'0,"-18"16"-8"0,18-9 18 0,-3 5-19 16,-4 7 1-16,-4 0 2 15,1 6 0 1,-1-2-5-16,0-8 1 0,1-2 3 16,3-3 0-16,0-4-1 15,0 0 1-15,7-2-2 16,0-4 1-16,7-10-1 16,7-2 0-16,3-3 0 15,5-7 0-15,6-3-1 16,4 0 0-16,-11 0 0 0,0 6 1 15,-3 1-1-15,-4 2 0 16,-4 10 0-16,-3 3 0 16,-3 3 0-16,-4 3 1 0,0 1-1 15,0 2 0-15,-4 3 0 16,1 4 1-16,-4-6-1 31,0-1 0-31,3 0 0 16,1-2 0-16,-1-1 0 15,4 0 0-15,0-3 0 16,0-3 1-16,7 0-1 0,-3 0 1 16,3-6-1-16,0 0 1 15,3 0-1-15,1-7 0 16,0 4 0-16,-1-7 1 0,1 3-1 16,-1 4 0-16,-3 3 0 15,0-1 0-15,-7 7 0 16,0 4 1-16,-3 5-1 15,-4 3 0-15,-4 10 0 16,1 0 0-16,-12 0-1 0,-2 0 1 16,-8 0 0-16,-3 0 0 15,-1 0 0-15,-6-3 0 16,7-3 2-16,7-1 0 16,6-5 1-16,5-1 1 15,6-6 0-15,11-3 1 16,11-6 0-16,10-3 0 15,14-4-1 1,4 0 0-16,0 1-2 16,7-7 1-16,0 3 0 15,-1-6 0-15,1 4-4 0,7-1 1 16,4 0-10-16,3-3 0 16,10 3-7-16,-6-3 0 15</inkml:trace>
  <inkml:trace contextRef="#ctx0" brushRef="#br0" timeOffset="55969.7419">11532 10147 12 0,'-17'-12'6'0,"31"-7"-16"16,-7 12 6-16,0 7 3 16,3-3 1-16</inkml:trace>
  <inkml:trace contextRef="#ctx0" brushRef="#br0" timeOffset="56735.9749">11691 9884 18 0,'-11'18'9'0,"4"17"-8"0,7-29 17 0,4-3-15 16,-1 7 0-16,5-4 3 0,-1 0 0 0,3-3-6 16,1-3 0-16,-1-6 4 15,4-3 1-15,1-10-1 16,-1-6 0-16,0-10-1 31,-4-2 0-31,1-4-1 16,0 3 0-16,-8 7 1 15,-3 6 0-15,0 6 0 16,-3 3 0-16,-5 7-1 0,-2 9 0 16,-1 9-1-16,1 7 1 15,-1 3-2-15,1 6 1 16,-1 3-6-16,0 4 0 0,4 2-6 16,0 4 1-16,4-4-4 15,-1 1 1-15</inkml:trace>
  <inkml:trace contextRef="#ctx0" brushRef="#br0" timeOffset="57271.7193">11762 10012 13 0,'-7'0'6'0,"7"16"4"0,0-10 3 16,0 7-12-16,-4 6 0 31,1-1 0-31,-1 7 1 16,0 7-3-16,1-4 1 0,3-3 1 15,-4 0 0-15,4-6-1 16,0-3 0-16,0-1 0 16,4-5 1-16,-1-4-1 15,5 0 0-15,-1-3-1 16,3-6 1-16,1-6 0 16,3-4 1-16,3 1-1 15,1-7 0-15,0 0 0 0,-1 0 1 16,-6 7-1-16,0-1 1 0,-8 1-1 15,-3 2 1-15,-7 4-1 16,-4 3 0-16,1 3-1 16,-1 0 1-16,1 3 0 31,-4 0 0-31,-1 3 0 16,1 1 1-16,0 5 1 0,0-2 0 15,0 5 0-15,0 4 1 16,3 3 0-16,1 0 1 15,-1 3-2-15,1 0 1 16,3-3-1-16,3 0 0 16,0-3 0-16,4-3 0 0,0-4-1 15,4-2 1-15,3-4-1 16,0-6 0-16,4-6 0 16,-1-4 1-16,4-5-2 15,4-7 1-15,3-4-5 0,7-8 0 16,4-1-5-16,0 4 0 15,-4 0-2-15,7-1 0 16</inkml:trace>
  <inkml:trace contextRef="#ctx0" brushRef="#br0" timeOffset="57834.4682">12132 9768 20 0,'4'-29'10'0,"6"14"-6"15,-3 8 15-15,0 1-17 16,4-3 0-16,-1-1 2 15,5 4 1-15,-1 3-6 16,3 0 1-16,-3 6 3 16,1 3 0-16,-5 7-1 0,-3 6 1 15,-7 3-2-15,-3 9 1 16,-8 10-1-16,-3-1 0 0,-4-2-1 16,1 0 0-16,-1-4 0 15,-3-2 0-15,0-11-1 16,7-2 1-16,-1-6-1 15,5-7 0-15,3-3 0 16,7-3 0-16,7-3 1 16,0-3 0-1,0-4-1-15,4-2 1 16,3 2 0-16,0 1 0 31,0-10-3-31,-4 4 0 16,-2 2 0-16,-5 4 0 0,-3-1-1 15,0-2 1-15,-3 2 0 16,-1 4 0-16,0-3 2 16,1 2 0-16,-1 10 1 15,-3 4 1-15,0 5 0 0,0 1 0 16,-3 3 1-16,-4 5 1 16,-4 8 1-16,4 2 0 15,0 0 0-15,0 4 0 16,7 3-1-16,3-7 1 15,4 0-2-15,0-3 1 16,11-6-2-16,-1-3 0 16,1-6-2-1,-1-7 0-15,4-9-4 0,1-3 0 0,2-7-6 32,1 1 1-32</inkml:trace>
  <inkml:trace contextRef="#ctx0" brushRef="#br0" timeOffset="58053.6066">12365 10025 22 0,'7'-19'11'0,"-21"13"-7"0,7 6 13 16,-4 0-17-16,-3 3 0 15,-4 9 4-15,-3 4 0 16,0 6-3-16,0 3 1 0,3 6 3 16,4 4 1-16,7-7 1 15,4 0 0-15,3 1-1 16,7-11 0-16,3-2-2 0,4-10 1 15,4-3-2-15,0-6 1 16,3-3-9-16,3 0 0 16,12 0-10-1,-5-1 1-15</inkml:trace>
  <inkml:trace contextRef="#ctx0" brushRef="#br0" timeOffset="59671.3061">12845 9802 28 0,'-11'19'14'0,"0"47"-8"16,8-51 14-16,-4 4-20 16,0 6 1-16,0 0-1 31,0 4 0-31,-4-4 0 16,4-3 0-16,0-7 1 15,0-2 0-15,0-10-1 16,3-9 1-16,1-7 0 0,6-2 1 15,4-14-1-15,1-8 0 16,6-4 0-16,3-9 1 16,4 0 0-16,1 3 0 0,9 6-1 15,12 9 1 1,-1 7-1-16,0 7 1 16,-3 5-1-16,-4 7 1 15,-6 9-2-15,-8 6 1 16,-4 10 0-16,-6 6 0 0,-7 10-1 15,-8 2 1-15,-7 10-4 16,-6-9 0-16,-4-4-3 16,-11-2 0-16,4-4-2 15,-1-6 1-15,1-6-1 16,0-7 1-16,0-3 3 0,0-6 0 16,10-3 3-16,4 0 0 15,3 0 2-15,8-3 1 16,3 3 1-16,3 3 0 15,4-4 0-15,7 1 1 16,4 0-1-16,10 0 0 0,-7 0 0 31,1 6 0-31,-1-3-1 16,-7 0 1-16,-4 3 0 16,-2 3 0-16,-8 4-1 15,-8 2 0-15,-2 4 0 0,-4 0 0 16,0-1-1-16,3-5 1 15,0-1-2-15,4-6 1 16,0-3-3-16,4-9 1 16,-1-4-4-16,4-2 1 15,0-10-4-15,0-10 1 0,0-6-3 16,0-9 0-16,0-6 2 16,0 2 1-16,0 7 3 15,0 7 1-15,4 8 5 16,-1 10 1-16,-3 13 2 0,0 15 1 15,-3 19 2-15,-4 19 0 16,0 13 1-16,-7 12 0 16,3 3-1-16,0 12 0 15,1 7-1-15,3 3 1 16,0-15-3-16,3-10 0 0,4-10-2 16,4-5 0-16,6-14-3 31,1-14 0-31,10-11-5 15,11-9 0-15,3-9-5 16,4-12 1-16,0-4-6 16,7-16 1-16</inkml:trace>
  <inkml:trace contextRef="#ctx0" brushRef="#br0" timeOffset="60139.2716">13462 9507 34 0,'-11'19'17'0,"4"41"-15"15,4-32 27-15,-4 22-28 16,-4 16 1-16,-6 0-1 16,-1 9 0-1,0-3-2-15,1 3 1 0,-1-2 1 0,4-8 0 31,0-11 0-31,3-13 0 16,4-16-1-16,0-10 1 16,4-12-1-16,-1-18 1 15,4-10-1-15,4-13 0 0,3-9-1 16,3-19 1-16,4-22-1 16,7-6 0-16,4 3 0 0,0 7 0 15,3 18 1-15,11 13 1 16,-4 9 0-16,-7 12 1 15,1 13 1-15,-1 10 1 16,-7 18 0-16,0 7 1 16,-7 19-2-16,-3 15 1 0,-8 19-2 15,-10 6 1-15,-7 7-2 16,-3 5 0-16,-12 11-3 31,1 2 0-31,0-9-3 16,3-16 0-16,4-9-4 15,3-13 0-15,1-15-6 16,6-10 0-16</inkml:trace>
  <inkml:trace contextRef="#ctx0" brushRef="#br0" timeOffset="60435.9695">13409 9978 30 0,'21'-16'15'0,"4"-18"-14"16,-14 34 22-16,6-4-23 15,1 8 0-15,-4-1 0 16,-3 9 0-16,-4-2 1 16,-7-1 0-1,-11 7 1-15,0 6 0 16,-3 3 1-16,-3 3 0 16,-1-3 0-16,0 3 1 0,1 1-1 15,-1-11 1-15,8-2-2 16,2-10 1-16,5-6-4 15,3-6 1-15,7-7-6 16,7-8 0-16,4-8-5 0,10 1 0 16,4 3-2-16,7-6 0 15</inkml:trace>
  <inkml:trace contextRef="#ctx0" brushRef="#br0" timeOffset="60652.1848">13839 9586 28 0,'0'-3'14'0,"-7"15"-11"0,4-6 28 0,-4 10-27 16,0 9 0-16,0 13 3 31,0 3 1-31,0 6-9 0,0-7 0 16,-4 1 6-16,0-6 0 16,4-4-2-16,4-6 0 15,3-3-1-15,0-3 0 16,3-7-5-16,1-5 0 0,3-7-6 15,4-3 1 1</inkml:trace>
  <inkml:trace contextRef="#ctx0" brushRef="#br0" timeOffset="60868.9105">13956 9630 29 0,'-14'18'14'0,"-11"45"2"16,18-44 3-16,0 6-17 15,0 3 1-15,0 1 0 16,0 2 1-16,3-9-5 16,1-3 0-16,3-4 3 15,3-2 1-15,1-7-3 16,3-3 1-16,0-3-5 16,4-6 1-16,6-7-5 15,-3 1 1-15,0-7-5 16,4-3 1-16</inkml:trace>
  <inkml:trace contextRef="#ctx0" brushRef="#br0" timeOffset="61053.9713">14115 9648 27 0,'3'0'13'0,"-20"22"-6"0,6-12 21 15,0 9-25-15,1 3 1 16,-1-4 1-16,4 4 1 16,0-3-6-16,4 3 0 15,-1-3 5-15,4 0 0 0,4-7-2 16,-1 4 0-16,1-3-5 15,6-4 1-15,1-3-8 0,-1 0 0 32,-3 4-5-32,4 6 1 15</inkml:trace>
  <inkml:trace contextRef="#ctx0" brushRef="#br0" timeOffset="61772.8251">13963 10040 22 0,'-32'13'11'0,"0"18"0"16,25-21 12-16,-3 2-21 15,-4 4 1-15,0 3 1 16,3-4 1-16,0 1-6 0,4 0 0 16,0-4 5-16,4 1 0 15,-1-4-2-15,1 1 1 0,-1-1-1 16,4 1 1-16,-3-1-1 15,3 0 0-15,0 1-1 16,0-4 1-16,0-3-1 16,0-3 0-16,3-6-1 31,4-7 0-31,4-2 0 16,3-4 1-16,4 0-1 15,3-3 1-15,3-3-1 0,5 0 0 16,6-3 0-16,0 6 0 0,1 3-1 15,-1 6 1-15,-7 4 0 16,-3 6 0-16,-8 6-1 16,-3 6 1-16,-6 4 0 15,-8 3 1-15,-4-1-1 16,-3 7 1-16,-4-3-1 16,-6 3 1-16,-4-3-1 15,3-3 1-15,0-1-2 0,1-2 1 16,-1-4-1-16,4-6 1 15,3-3-2 1,4-3 1-16,0-3-1 16,4-4 1-16,3-2 0 15,3 3 0-15,4-1 0 16,4-2 1-16,6 2-1 16,-2-2 1-16,-1 2 0 15,0 1 0-15,-4 3 0 16,-3 2 0-16,-7 4 0 0,0 4 0 15,-7-1 0-15,-3 9 0 16,-1 4 1-16,1 6 0 16,-1 0 2-16,0 3 1 15,1 0 0-15,-1-3 1 0,4-3 0 16,0 0 1-16,7-4-3 16,4-2 1-16,3-7-4 15,10-6 1-15,12-6-12 16,2-1 0-16,8 1-6 0,-7 9 0 15</inkml:trace>
  <inkml:trace contextRef="#ctx0" brushRef="#br0" timeOffset="62523.4258">14453 9855 38 0,'0'4'19'0,"11"24"-19"16,-8-22 26-16,4 0-26 16,1 4 1-16,2-1 0 0,-3 4 0 15,0-1-3-15,0-2 1 16,0-4-2-16,-7 0 1 15,0 0-3-15,0 1 1 16,0-1-1-16,0-3 1 16,0 0 0-1,0-3 0-15,0 0 1 16,7-9 1-16,0 3 1 16,-3-1 0-16,0 10 1 15,-4 1 0-15,0 2 2 16,-4 6 0-16,0 7 1 0,-3 3 1 15,0 3 1-15,0-3 0 16,0 6 1-16,0 1 0 16,0-1-1-16,4 0 0 0,-1 0-1 15,1 1 0-15,-1-4-1 16,4-7 0-16,0 1-3 16,0-3 0-16,4-7-4 15,3-6 0-15,3-6-6 16,4-9 0-16,11-1-3 15,7-9 0-15</inkml:trace>
  <inkml:trace contextRef="#ctx0" brushRef="#br0" timeOffset="62705.4869">14855 9852 36 0,'-3'-9'18'0,"10"9"-17"0,-3 0 34 0,3-6-34 16,0-1 0-16,3-2 1 15,8-4 0-15,3-5-4 16,0 2 0-16,0 0-3 16,4-6 1-16,-4 3-6 15,0 1 0-15,-3 2-3 0,3 3 1 16</inkml:trace>
  <inkml:trace contextRef="#ctx0" brushRef="#br0" timeOffset="63038.2815">15099 9614 27 0,'-21'19'13'0,"-11"53"-7"0,21-53 25 0,-3 12-28 16,-3 7 0-16,-5 6 2 31,1-10 1-31,4 1-7 0,3-4 1 16,-1-3 5 0,8-3 0-16,4-6-2 0,3-3 1 15,3-7-2-15,8-9 0 16,7-6-1-16,-1 0 1 15,4-7-6-15,1-6 1 0,2-6-5 16,-3 0 1-16,4 0-1 16,-7 0 0-16,-4 6 0 15,-4 3 1-15,1 4 5 16,-7 6 1-16,-4 6 4 0,0 6 1 16,-4 6 1-16,1 4 0 15,-1 0-1-15,0 3 1 16,1-4-5-16,-1 4 0 31,1 0-7-31,-4 3 1 16,0 0-6-16,0 3 1 0</inkml:trace>
  <inkml:trace contextRef="#ctx0" brushRef="#br0" timeOffset="63568.3179">14898 10144 34 0,'-7'9'17'0,"0"1"-19"0,7-4 29 0,0 7-26 16,-4 2 0-16,1 4 0 15,3 0 0-15,0-3-3 16,0-1 1-16,0-5-2 16,0-1 1-16,3-3-3 15,-3-6 0-15,4-9-1 31,3-4 0-31,0 4 1 0,0-10 0 16,0 3 3-16,0 4 0 16,0-1 4-16,-3 7 0 15,-4 6 2-15,0 3 1 16,0 4-1-16,0-1 1 16,0 3-2-16,0 1 1 0,-4-1-2 15,4 0 0-15,0-2-3 16,0-4 1-16,0-3-5 15,4-6 1-15,3-4-3 16,3-6 0-16,1 1-2 16,3-4 1-16,0 0 4 15,-28 25 4 1,42-24 2-16,-17 11 1 16,-4 7 4-16,-4 0 1 15,1 3 1-15,-1 7 0 0,4 6-5 31,0-7 0-31,1-3-2 0,2 1 1 0,1-1-4 32,3-9 0-32,10-7-6 0,5 1 1 0,-1 3-3 31,7-4 0-31</inkml:trace>
  <inkml:trace contextRef="#ctx0" brushRef="#br0" timeOffset="63955.7675">15519 9717 33 0,'-21'16'16'0,"6"34"-16"15,12-37 31 1,-4 9-30 0,0 0 0-16,0-3 2 15,3-7 0-15,4-2-4 0,0-10 1 31,4-10 1-31,3-6 1 16,0-6-1-16,7-12 1 16,0 3-2-16,7-4 1 0,4 1-1 15,0 2 1-15,-1 4 0 16,8 0 1-16,0 6-1 16,0 6 1-16,-4 4-1 15,0 5 1-15,-7 7 0 0,-3 4 0 16,-8 5-1-16,-3 7 1 15,-7 9-2-15,-3 6 1 16,-4 4-5-16,-4-1 1 16,-10 1-5-16,0 2 0 15,0-5-4-15,-4-1 0 0,0-3-2 16,1-3 0-16</inkml:trace>
  <inkml:trace contextRef="#ctx0" brushRef="#br0" timeOffset="64293.2567">15501 9874 28 0,'14'-22'14'0,"14"-15"-14"16,-17 27 27-16,3 1-27 16,0-1 1-16,4 1 0 15,-1 0 0-15,5-1-2 16,-1 1 1-16,0 3-1 16,-3 6 0-16,-4 3-2 0,-7 3 0 31,-11 6-1-31,-6 4 0 15,-1 6 0-15,-7 6 1 16,-3-3 1-16,0-3 0 16,0 0 3-16,3-6 0 0,1 0 3 0,3-4 0 15,3-2 1-15,4-4 0 16,3 0-1-16,4-6 1 16,0 0-2-16,7-9 0 15,4-1-2-15,3 1 0 0,0-7-4 16,4 4 1-16,-4-1-4 15,4-2 0-15,-8 8-4 32,-3 7 0-32</inkml:trace>
  <inkml:trace contextRef="#ctx0" brushRef="#br0" timeOffset="64771.8466">15589 10009 22 0,'-28'22'11'0,"-4"16"-7"0,25-29 17 15,0 0-17-15,4 1 0 16,-1-4 0-16,4 0 1 15,0-2-7-15,4-4 0 0,3-7 4 16,3-2 1-16,4-4-3 16,4-2 1-16,0-1-1 15,3 0 1-15,0 4-2 16,0-1 1-16,4 4-1 16,-7 3 0-16,-8-1 0 0,-10 7 1 15,-3 3 0-15,-4 4 0 16,-4 5 1-16,0 1 0 31,1 2 1-31,-1 1 0 16,1 0 0-16,3-4 1 0,3-2-2 15,0-4 1-15,4-6-1 16,4-6 1-16,3-4-2 16,0-2 1-16,0-1-2 15,4-2 0-15,-1 2-1 16,8-3 1-16,-4 1-1 0,0-1 0 15,-3 7 0-15,-4 2 0 16,0 7 1-16,-11 3 1 16,1 4 0-16,-4-1 1 0,-4 7 0 15,4 5 0-15,0 4 0 16,0 3 0-16,-4 0 0 16,1 10 0-16,-1-4-4 31,1 4 0-31,-1-1-3 15,1 1 0-15,-1-4-5 16,0 1 1-16</inkml:trace>
  <inkml:trace contextRef="#ctx0" brushRef="#br0" timeOffset="64958.5469">15522 10288 27 0,'4'-19'13'0,"13"-15"-6"0,-10 21 22 0,8 1-27 16,-1 2 0-16,3 1 0 15,-3 3 1-15,1-1-5 16,2 1 1-16,4 6-1 16,-3 0 0-16,0 6-7 0,-8 4 1 15,1 9-3-15,-4 6 1 16</inkml:trace>
  <inkml:trace contextRef="#ctx0" brushRef="#br0" timeOffset="65156.6693">15480 10501 41 0,'-18'4'20'0,"15"8"-15"16,3-18 42-16,3 0-43 16,4-4 0-16,7-6 4 15,4 1 1-15,3-4-10 16,7-6 0-16,4 6 6 16,14 0 0-16,3 4-2 31,8 5 0-31,-1 1-8 15,1-4 0-15,3 1-13 0,7-4 1 0,7 3-2 16,0-5 0-16</inkml:trace>
  <inkml:trace contextRef="#ctx0" brushRef="#br0" timeOffset="66037.2483">16312 9739 29 0,'-31'-28'14'0,"48"44"0"0,-3-13 14 16,1 0-26 0,6-3 0-16,7-6 1 0,4-4 1 15,3-5-5-15,-3-4 0 16,-4 0 0-16,0 0 0 15,0 1-7-15,-3-1 1 16,-7 6-5-16,-4 4 0 16</inkml:trace>
  <inkml:trace contextRef="#ctx0" brushRef="#br0" timeOffset="66175.9952">16574 9536 24 0,'-15'15'12'0,"8"17"-4"15,7-26 16-15,-3 10-22 16,-1 9 1-16,1 3 0 15,-1 6 0-15,1 4-5 16,-4 6 0-16,-7-3-2 16,-1-4 0-16,-2-2-6 15,6-1 1-15</inkml:trace>
  <inkml:trace contextRef="#ctx0" brushRef="#br0" timeOffset="66340.5765">16224 10084 34 0,'-7'-6'17'0,"11"-3"-17"15,3 6 29-15,7-1-28 16,7-2 1-16,0 0 0 31,11-4 0-31,7-2-5 16,0-4 0-16,3-9-3 0,-3 0 0 0,0 0-5 16,-1 0 1-16</inkml:trace>
  <inkml:trace contextRef="#ctx0" brushRef="#br0" timeOffset="66558.5168">16810 9611 31 0,'-32'6'15'0,"7"32"-11"0,18-26 26 0,-7 13-27 16,-7 13 0-16,-11 6 3 16,1 3 0-16,-12 3-8 15,-6 0 1-15,-8 0 4 16,-3-3 1-16,8-3-5 15,9-3 1-15,11 0-6 16,4-13 0-16,11-6-4 16,2-9 1-16,8-7-5 15,4 3 1-15</inkml:trace>
  <inkml:trace contextRef="#ctx0" brushRef="#br0" timeOffset="66809.8086">16379 10178 23 0,'25'-6'11'0,"14"9"-2"0,-28 0 18 16,3 1-23-16,0 2 1 15,0 0 2-15,4-3 0 16,-1-6-9-16,1-3 1 16,-4 0 5-16,0-1 0 15,-3 1-1-15,-1 0 0 16,-6-1-2-16,-4 1 0 16,-4 3-1-1,-3 3 1-15,-3 0-1 0,-1 0 1 31,0 3-1-31,4-3 1 16,4 0-4-16,-1-3 0 0,4-6-8 16,7-7 0-16,7-3-3 15,8 0 1-15</inkml:trace>
  <inkml:trace contextRef="#ctx0" brushRef="#br0" timeOffset="67124.4864">17074 9545 34 0,'4'-3'17'0,"7"6"-18"0,-8-3 31 16,4 3-28-16,0 0 0 15,0 7 0-15,-3-4 1 16,-1 6-4-16,-3 4 1 16,0 3 3-16,-3 3 1 0,-1 0-2 31,1 3 1-31,-1 6 0 15,1 1 0-15,-1-4-1 16,1 3 0-16,-1 1-1 16,1-1 1-16,3-6-1 15,0-6 0-15,-4 0 0 16,1-7 0-16,3 1-1 0,-4-4 0 16,0 1-5-16,4-7 0 15,0-3-5-15,0-10 0 0,-3 1-5 16,3-7 0-16</inkml:trace>
  <inkml:trace contextRef="#ctx0" brushRef="#br0" timeOffset="67318.8311">17067 9536 31 0,'0'-10'15'0,"0"29"-3"16,0-10 24-16,-3 13-31 0,-4 13 1 16,-7 12 2-16,-4 19 0 15,-7 0-11-15,-6 12 1 16,-5 0 7-16,-2 10 0 15,9-6-4-15,8 6 0 16,4-16-6-16,6-13 1 16,11-12-7-16,11-12 1 15,10-10-7 1,10-16 1-16</inkml:trace>
  <inkml:trace contextRef="#ctx0" brushRef="#br0" timeOffset="68038.5244">17706 9470 39 0,'-21'-16'19'0,"3"41"-18"16,11-15 32-16,-4 5-32 31,-6 7 1-31,-11 16 1 0,-8-1 1 15,1 7-5-15,-11-3 0 16,7 0 3-16,1-4 1 16,9-8-5-16,8-7 0 15,7-7-4-15,4-8 1 0,6-7-2 16,4 0 0-16,14-13-1 16,4 4 1-16,3-4 3 15,-3 4 0-15,-1 2 3 16,1 7 1-16,-8 7 3 15,-3 5 0-15,-7 7 2 16,-7 12 0-16,-3-2 1 0,-8-1 0 16,1-3-1-16,2 0 0 15,5-3-2-15,3-6 0 0,3-7-1 16,4-6 0-16,11-3-4 31,3-6 1-31,7-7-3 16,7-5 0-16,1-7-1 15,2-7 1-15,1-2-2 16,-4-7 1-16,-3-3 2 16,0 9 0-16,-8 10 3 0,-3 7 1 15,-3 11 1-15,-7 10 1 16,-8 7 0-16,0 12 1 0,-3-3 0 16,0-1 1-16,-3-2-2 15,3 3 1-15,0 0-3 16,0-4 1-16,7-8-1 15,3-4 0-15,1 0-1 16,3-3 1-16,0 3-1 16,3-3 0-16,1-3 0 0,-4 3 1 15,0 0-2-15,0 0 1 16,-3 0-2-16,-1 6 0 16,-3-3-2-16,-3 7 0 15,-1 2-2-15,-3 7 1 31,-4-3-3-31,-6 0 1 0,-1-1-2 16,-3 1 0-16,-4 6 0 16,8-3 1-16</inkml:trace>
  <inkml:trace contextRef="#ctx0" brushRef="#br0" timeOffset="68262.7714">17237 10310 25 0,'-4'3'12'0,"8"-6"-7"16,3 0 25-16,0 0-27 16,3-3 1-16,5-1 4 15,2-2 0-15,8-4-10 16,7-2 1-16,-1-4 5 16,5 0 1-16,2-3-4 15,-2 0 0-15,-8 0-7 0,-3 3 0 16,-4-3-5-16,-7 4 0 15,0 5-3-15,0 1 1 16</inkml:trace>
  <inkml:trace contextRef="#ctx0" brushRef="#br0" timeOffset="68608.7761">17600 10006 26 0,'-10'16'13'0,"-19"21"-16"16,22-24 23-16,-3 6-19 15,-1 9 0-15,-7 13 0 16,1 3 0-16,-1-4-2 15,4 1 1-15,3-3 1 16,1-4 0-16,6-9-2 0,1-6 1 16,3-6-2-16,3-10 0 15,4-3-1-15,0-7 0 0,0-2 0 32,-3-3 0-32,0-1 1 15,-8 4 1-15,0-1 3 16,-3 4 0-16,0 6 4 15,0 0 0-15,0 0 2 16,0 0 0-16,7 0 1 16,0 0 0-16,11-6-2 15,3-4 1-15,4 1-4 16,3-4 1-16,3-2-9 16,1-4 1-16,0-3-10 0,3 0 1 0,7 0-3 15,1 0 1-15</inkml:trace>
  <inkml:trace contextRef="#ctx0" brushRef="#br0" timeOffset="69128.2286">18126 9890 33 0,'-53'34'16'0,"14"1"-18"15,32-29 30-15,0-3-27 16,-4 4 0-16,1-4 1 16,3-6 1-16,3-4-3 15,8-5 1-15,6-7 1 16,8-9 1-16,7-7-1 16,3-2 1-16,0-10 1 15,4 9 0-15,3 3-1 0,0 4 1 16,-3 6 0-16,0 6 0 15,-4 7-1-15,-3 2 1 0,-4 7-2 16,-7 9 1-16,-3 7-2 16,-8 9 0-16,-3 6-2 15,-7 3 1-15,-7 4-2 16,-4 3 1-16,-3 5-2 16,-4-11 1-16,1-4-1 31,-1-3 1-31,0-3 1 15,4-3 1-15,4-7 1 16,6 1 0-16,4-4 1 16,7-5 0-16,3-1 0 0,5-6 0 0,2 3-1 15,4-4 1-15,0-5-3 16,4-4 1-16,0-5-6 16,-1-4 0-16,1-3-6 15,3 0 1-15,-7-1-6 16,0 1 1-16</inkml:trace>
  <inkml:trace contextRef="#ctx0" brushRef="#br0" timeOffset="69312.6702">18390 9407 45 0,'-7'-6'22'0,"0"21"-17"0,4-8 42 0,-8 12-43 16,-3 12 0-16,-7 32 4 31,-4 18 0-31,-3 13-9 15,0 3 0-15,-4 13 5 16,7-3 1-16,8-10-9 16,6-3 1-16,4-19-14 0,0-18 0 15,3-16-3-15,1-23 0 16</inkml:trace>
  <inkml:trace contextRef="#ctx0" brushRef="#br0" timeOffset="70396.8134">18768 9830 24 0,'-14'-12'12'0,"10"15"-2"16,4-3 13-16,0 0-21 15,7 0 1-15,0 3 0 16,0-3 1-16,7 6-6 16,1-3 1-16,-1-3 3 15,0 4 1-15,3-8-3 16,-2 1 0-16,-1-6-1 15,0 3 0-15,-4-1 0 16,1 4 0-16,-4-3-1 16,0 0 1-16,-3 3 1 0,-4 3 0 15,0 3 1-15,-8 6 1 16,-2 7 0-16,-4 12 0 16,-4 0 2-16,-3 0 0 15,0 4 0-15,3-4 1 16,1 3-1-16,2-2 0 0,5-4-1 15,-1-6 1-15,4-4-3 16,4 1 1-16,3-7-1 16,3-2 0-16,4-4-1 15,4-6 1-15,3-4-1 0,0-5 0 16,7-4 0-16,-3 0 0 31,0 1-1-31,-1 2 0 16,1 1 0-16,-4-1 0 0,0 1-1 15,0 5 1-15,-3-2 0 16,-4 9 1-16,0-3 0 16,0 6 1-16,-4 0-1 15,1 0 1-15,-1 3-1 16,1 1 1-16,-4 2-1 16,0 4 0-16,0 2-5 0,-4 1 1 15,1 0-5-15,-1 2 0 16,1-5-4-16,-4-4 1 15,3 1-2-15,1 2 0 16</inkml:trace>
  <inkml:trace contextRef="#ctx0" brushRef="#br0" timeOffset="70545.9793">18874 10131 26 0,'-11'7'13'0,"-3"8"-10"31,10-8 24-31,1 5-26 0,-4 4 0 16,0 9 0-16,0 6 1 15,0 4-5-15,0 2 0 16,0-2-3-16,-4 3 1 16,4-7-4-16,3 0 0 15</inkml:trace>
  <inkml:trace contextRef="#ctx0" brushRef="#br0" timeOffset="70910.8487">18743 10389 28 0,'7'-19'14'0,"11"-13"-10"0,-11 20 25 0,7-1-29 15,0-2 0-15,4 2 0 16,-1 4 0-16,1 2-4 16,0 4 1-16,-4 6-3 0,-7 7 0 15,0 5-1 1,-7 1 0-16,0 6 0 15,-7-3 1-15,0 0 5 16,-4 6 1-16,1 0 5 16,-1 3 1-16,-3-6 2 0,3-6 1 15,1-1-1-15,3-2 1 16,0-1-3-16,3-5 0 16,4-1-2-16,4-3 0 0,3-3-5 15,3-6 1-15,8-7-6 16,0-2 1-16,3-7-7 15,3-3 1-15,19-4-1 16,-1-5 0-16</inkml:trace>
  <inkml:trace contextRef="#ctx0" brushRef="#br0" timeOffset="71078.3613">19297 10056 35 0,'-4'16'17'0,"-10"18"-23"0,11-24 36 0,-1 9-30 15,1-1 1-15,-4 7-3 16,0 1 1-16,0-5-2 16,-1-2 0-16,5-3-4 15,-1-4 1-15,1-2-4 16,10-1 1-16</inkml:trace>
  <inkml:trace contextRef="#ctx0" brushRef="#br0" timeOffset="71459.756">19502 9692 38 0,'3'-9'19'0,"1"9"-20"15,-4 3 40-15,0 7-36 32,0 5 1-32,0 4 2 15,0 9 0-15,-4 10-8 16,-3 6 1-16,0 0 5 0,-4 6 0 15,-3 3-1-15,4 7 0 16,-1 2-1-16,-3 4 1 16,3-3 0-16,1-3 0 15,-1-7 0-15,4-9 0 0,0 0 0 16,0-10 0-16,0-6 0 16,0-3 0-16,0-6-1 15,0-3 1-15,0-3-2 16,0-4 1-16,-4-6-1 15,4 0 0-15,-3-3-2 16,-1-3 1-16,0-3-6 0,-3 0 0 16,0-4-13-16,0-2 1 15,-4-14-2-15,1-8 0 32</inkml:trace>
  <inkml:trace contextRef="#ctx0" brushRef="#br0" timeOffset="73990.5033">19999 10066 21 0,'-14'-29'10'0,"0"14"-2"16,10 11 11-16,-3 4-16 15,-3 7 1-15,-8 8 1 0,4 7 1 16,0 16-7-16,0 12 0 15,0 4 5-15,3-1 0 16,4-3-2-16,3-9 1 16,1-10-2-16,3-3 1 15,7-9-1-15,3-9 1 0,8-10-5 16,3-19 1-16,11-9-7 16,0-13 1-16,14-3-3 15,3-6 0-15</inkml:trace>
  <inkml:trace contextRef="#ctx0" brushRef="#br0" timeOffset="74341.7076">20475 9558 27 0,'0'3'13'0,"-10"50"-8"0,6-28 22 16,-3 19-25-16,-4 9 1 15,-6 7 1-15,-4 6 1 16,-4-4-6-16,-3 4 1 15,-4 0 4-15,7-3 1 0,4-7-2 16,0-15 0-16,3-10-1 16,11-9 0-16,7-9-1 15,11-13 1-15,10-16-2 16,4-9 1-16,3-3-1 16,4-3 1-16,-1 2-2 0,1 4 1 0,3 3-1 15,-6 10 1-15,-8 5 0 31,0 7 0-31,-7 4 0 16,-3 5 1-16,-4 7 0 16,-7 9 0-16,-4 3 0 15,-3 7 1-15,0-1-6 16,0-6 0-16,4-3-7 0,-1-9 0 16,4-7-3-16,4-5 0 15</inkml:trace>
  <inkml:trace contextRef="#ctx0" brushRef="#br0" timeOffset="74591.0014">20641 10229 22 0,'14'3'11'0,"11"-3"-8"16,-15 0 16-1,1 0-16-15,3 0 1 0,0-7 3 16,0 1 0-16,0-3-7 16,-3-1 0-16,-4 1 7 15,-7 3 0-15,-3-1-1 16,-12 4 0-16,-9 6-2 15,-1 4 0-15,4-1-1 16,0 3 0-16,3-2-5 16,4-10 0-16,7-7-4 0,7-2 1 15,7-7-7 1,18-6 1-16,3-10-4 0,11-2 1 16</inkml:trace>
  <inkml:trace contextRef="#ctx0" brushRef="#br0" timeOffset="74787.2511">21170 9539 30 0,'14'0'15'0,"-7"34"-11"0,-10-18 27 15,-4 18-29-15,-4 13 1 16,-6 16 1-16,-8 3 0 16,-3 6-5-16,-1 0 0 0,1 10 4 15,7-10 0-15,0-3-6 16,3-13 1-16,4-9-10 15,7-12 1-15,7-13-1 32,7-16 0-32</inkml:trace>
  <inkml:trace contextRef="#ctx0" brushRef="#br0" timeOffset="74973.5237">21191 9956 31 0,'-28'22'15'0,"-4"25"-13"0,22-35 29 0,-1 7-28 16,1 3 0-16,-1-3 0 16,4 0 1-16,3 0-6 15,4-7 1-15,4-3 3 16,0-2 1-16,3-4-8 0,3-3 1 16,4-3-8-16,4-4 1 0</inkml:trace>
  <inkml:trace contextRef="#ctx0" brushRef="#br0" timeOffset="75259.0957">21428 10081 22 0,'24'0'11'0,"-6"-3"-5"0,-11 0 10 0,4-3-16 16,-1-4 1-16,1 1 1 16,3-4 0-16,-3 1-2 15,-1 2 1-15,-3 4 1 16,-7 0 1-16,-3 3-1 15,-8 3 1-15,-3 0-1 16,0 6 1-16,-7 3 0 16,-4 4 0-16,-7 3 2 15,4 2 0-15,3 1 1 16,1-3 0-16,10 6-1 16,3 0 1-16,7 0-2 0,11-3 1 15,11-7-9-15,7-6 1 16,7-2-13-16,13-11 1 15</inkml:trace>
  <inkml:trace contextRef="#ctx0" brushRef="#br0" timeOffset="75784.3485">22218 10072 29 0,'-11'9'14'0,"-10"51"-1"16,14-35 9-16,-3 16-21 16,-1 9 0-16,-3 6 1 15,0 1 0-15,0 2-3 0,0-5 1 0,-1-7 1 16,5-10 1-16,3-9-6 15,0-2 0-15,3-11-7 16,8-15 1-16</inkml:trace>
  <inkml:trace contextRef="#ctx0" brushRef="#br0" timeOffset="76009.6164">22197 10141 20 0,'24'-88'10'0,"26"44"-2"31,-29 35 8-31,11-4-14 15,3 7 0-15,4 6 3 0,0 3 1 16,-4 0-6-16,-14 3 1 16,-3 4 5-16,-8 2 0 15,-10 7 0-15,-10 3 0 16,-8 6-2-16,-17 4 1 16,-7 5-2-16,3-2 1 15,3-1-4-15,5-2 1 16,2-14-7-16,8-2 0 15,11-6-8-15,6-14 0 16</inkml:trace>
  <inkml:trace contextRef="#ctx0" brushRef="#br0" timeOffset="76273.2226">22627 10128 38 0,'4'25'19'0,"10"-3"-17"15,-7-19 27-15,3 4-28 16,5-1 0-16,-1-6 2 15,3-3 0-15,1-3-3 16,-4-4 0-16,0-2 3 16,-3-1 0-16,-8 1-1 15,-3-4 1-15,-3 3-1 16,-4 1 0-16,-7-1-1 16,-1 4 1-16,1-1-3 15,4 1 0-15,3 3-8 31,3-1 1-31,11 1-7 0,0 0 1 16</inkml:trace>
  <inkml:trace contextRef="#ctx0" brushRef="#br0" timeOffset="76425.6024">22976 10047 30 0,'-10'25'15'0,"3"12"-16"0,7-27 19 15,0 12-17-15,-4 0 0 0,-3 9-8 16,-3 4 0-16,3-1 2 16,0-3 1-16</inkml:trace>
  <inkml:trace contextRef="#ctx0" brushRef="#br0" timeOffset="76609.4446">23050 9997 37 0,'-10'-32'18'0,"20"-9"-19"16,-6 29 33-16,3-4-32 16,4-6 1-16,-1 7-1 15,-3 2 1-15,0 0-7 16,0 1 0-16,0 12-5 16,4 3 1-16</inkml:trace>
  <inkml:trace contextRef="#ctx0" brushRef="#br0" timeOffset="76941.6877">23156 10009 31 0,'-7'9'15'0,"-32"89"-4"16,29-73 23-16,-1 0-34 15,4-3 0-15,4-6 1 16,-1-1 0-16,4-5-1 15,7-10 0-15,4-10 1 16,-1-5 0-16,1-4 0 16,7-3 0-16,-1 0-1 0,4-6 0 15,1 6 1-15,-1 3 1 16,0 3 0-16,0 4 0 16,-3 2 0-1,-4 7 1-15,-4 6-1 0,-3 3 1 16,-3 7-2-16,-8 3 1 15,1 6-1-15,-4 0 0 16,-4 6-4-16,1-3 1 16,-1 0-7-16,1-3 1 15,3-3-7-15,3-10 1 0</inkml:trace>
  <inkml:trace contextRef="#ctx0" brushRef="#br0" timeOffset="77119.7439">23361 10012 35 0,'7'-22'17'0,"49"0"-11"16,-38 16 26-16,7-6-31 16,-1-1 1-16,8-3 2 15,0-3 0-15,-4-2-8 16,0 2 1-16,1 0-3 16,-1-3 0-1,-3 3-6-15,-4 3 0 16</inkml:trace>
  <inkml:trace contextRef="#ctx0" brushRef="#br0" timeOffset="77324.494">23721 9579 27 0,'-25'10'13'0,"7"40"-3"16,8-28 18-16,-4 16-24 16,-7 15 1-16,-8 0 5 15,1 7 0-15,3-7-12 16,8-3 1-16,10-3 7 15,14-12 0-15,10-7-2 16,8-6 1-16,3-3-9 16,8-10 1-16,2-6-11 15,12 1 0-15,13-1-2 16,8-6 1-16</inkml:trace>
  <inkml:trace contextRef="#ctx0" brushRef="#br0" timeOffset="77689.9374">24144 9812 29 0,'18'-4'14'0,"42"-27"-13"0,-43 15 24 15,8-2-25-15,7-11 1 16,3 4-2-16,11 0 1 16,0 0-8-16,0 3 0 15,-8 3-1-15,-6 4 1 0</inkml:trace>
  <inkml:trace contextRef="#ctx0" brushRef="#br0" timeOffset="78173.8439">24239 9818 27 0,'-24'66'13'0,"-26"6"-16"16,40-60 24-16,-1 4-20 15,1 3 0-15,2 0 0 16,1-1 0-16,4-2-1 16,3 0 0-16,3-4 1 15,8-5 1 1,3-4-1-16,4-6 1 15,-1-10-1-15,5-3 0 16,-1-2-1-16,0 2 1 0,0-6-1 16,-3 0 0-16,-1-3 0 0,1 3 0 15,0 3-1-15,-1 0 1 32,1 4-1-32,-4 8 1 15,-3 1 0-15,-4 9 1 16,-7 4-1-16,-4 5 1 0,-6 1 0 15,-1 2 0-15,0-2 0 16,4-4 0-16,0 1-1 16,4-1 1-16,-1-6 0 15,1 3 0-15,-1-2 0 16,1-1 1-16,-1 0-2 16,1 0 1-16,-1 0-1 0,4 0 1 15,0-3-1-15,0 3 1 16,0-3-1-16,4 0 0 15,-1 0-1-15,4 0 1 0,4-3-6 16,3 3 1-16,3-6-5 16,1-7 0-16</inkml:trace>
  <inkml:trace contextRef="#ctx0" brushRef="#br0" timeOffset="78477.2296">24874 9570 28 0,'-14'9'14'0,"-18"32"-16"0,22-28 20 15,-4 12-18-15,-11 3 0 16,-3 3 2-16,-4 4 1 16,4-7-2-16,3-3 0 15,4-6 1 1,3 0 1-16,11-10 1 15,7-2 0-15,7-7-2 16,11-4 1-16,7-8-1 0,3-7 0 16,0 3-1-16,0-6 0 15,4 7-5-15,-7-4 0 0,-4 6-6 32,-7 7 1-32,-7 9-2 15,-7 7 0-15</inkml:trace>
  <inkml:trace contextRef="#ctx0" brushRef="#br0" timeOffset="78610.6571">24726 9924 30 0,'-39'16'15'0,"25"12"-15"0,14-25 30 16,4 1-30-16,-1-4 1 15,4 0 0-15,4-4 0 16,3 1-1-16,0-3 0 16,0-3-4-16,0 2 1 15,1-2-7-15,-1 3 1 0</inkml:trace>
  <inkml:trace contextRef="#ctx0" brushRef="#br0" timeOffset="79353.6292">24317 10225 33 0,'-14'10'16'0,"7"15"-12"0,7-22 26 16,0 0-28-16,0 0 0 16,0 4 3-16,3-4 1 15,1-3-7-15,3-7 1 16,0-2 3 0,7-7 1-16,4-2-2 15,3-1 0-15,4-3-1 16,6 0 0-16,8 3-1 15,-4 0 1-15,1 4-1 0,-8 2 0 16,0 4 0-16,-7 5 0 0,-3 4 0 16,-11 4 1-16,-7 5-1 15,-7 0 1-15,-7 13-1 16,-7-3 1-16,-4 3-1 16,4 3 1-16,0 0-2 15,-1 0 0-15,1-3-1 0,7-3 0 16,4-6 0-16,3-1 0 15,-4-5-1-15,11-7 1 32,7-10 0-32,0-2 1 15,14-1 0-15,-3-6 1 0,7 0 0 16,-4 1 0-16,0 2-1 16,0 3 1-16,0 4 0 15,-3 3 0-15,0 3-1 16,-8 3 1-16,-3-4-2 0,0 11 1 15,-7 2-4-15,-3 1 1 16,-8 5-2-16,-3 4 0 16,-11 3-2-16,-6 3 1 15,-1 0 1-15,0 3 0 16,0 1 3 0,1-7 0-16,-1-4 4 15,4 4 1-15,3 0 3 16,4-3 1-16,3-10 2 15,4 1 0-15,3-1-1 16,4-6 1-16,7-3-2 16,7-3 1-16,7-6-4 15,8-4 1-15,6-2-3 16,14-7 1-16,11-7-8 16,4 1 1-16,3 3-8 15,3-6 0-15</inkml:trace>
  <inkml:trace contextRef="#ctx0" brushRef="#br0" timeOffset="79590.5211">25164 9884 48 0,'-25'-3'24'0,"43"-10"-26"15,-8 7 40-15,8-4-38 16,10-5 1-16,-3-7 0 16,-1 0 0-16,1 0-2 15,3-3 0-15,-3 0-6 16,0 0 1-16,-4 3-8 16,-3 0 1-16</inkml:trace>
  <inkml:trace contextRef="#ctx0" brushRef="#br0" timeOffset="79894.9044">25414 9463 27 0,'-18'4'13'0,"4"24"-4"0,11-19 13 16,-4 7-21-16,0 12 1 0,0 10 0 15,-4 12 1-15,-3 3-4 16,-7 10 0-16,-7-7 2 16,-4 7 1-16,-14 0-2 15,4 6 1 1,-11 25 3-1,7-16 0-15,11-24 0 16,6-14 1-16,8-11 0 16,7-20 1-16,7-9 0 0,4-13 0 31,3-5-4-31,7-7 0 16,3-4-1-16,4-2 0 0,18-4-3 15,7-2 1-15,10 2-8 16,4-2 1-16,0-4-8 15,7-6 1-15</inkml:trace>
  <inkml:trace contextRef="#ctx0" brushRef="#br0" timeOffset="80052.7103">25848 9583 44 0,'4'6'22'0,"-4"13"-23"0,0-19 34 0,7 3-33 15,0 0 0-15,3 3 2 16,1 1 0-16,-1-4-7 15,1 0 1-15,0 0-7 16,-4-3 0-16,0 6-1 16,0 4 0-16</inkml:trace>
  <inkml:trace contextRef="#ctx0" brushRef="#br0" timeOffset="80374.3427">25509 9934 34 0,'-31'25'17'0,"13"-6"-18"0,14-16 33 16,-3 0-30-16,7-3 0 15,0 0 1-15,11-6 1 16,0-7-5-16,6-2 0 16,11-7 3-16,11 0 0 15,7 0 0-15,7 0 0 0,-4 0-1 16,-3 3 1-16,-7 6-1 15,0 1 1-15,-7 6 0 16,-4-1 0-16,-7 7-1 16,-7 7 0-16,-3 5 0 15,-8 1 1-15,-6 2-2 16,-4 4 1-16,-4 0-6 0,-3 3 1 16,-7-3-6-16,-4 0 0 15,0-7-5-15,-3 4 1 16</inkml:trace>
  <inkml:trace contextRef="#ctx0" brushRef="#br0" timeOffset="81078.0692">25732 9924 28 0,'0'4'14'0,"0"-1"-10"16,-7 3 21-16,-4 0-22 15,0 4 0-15,-6-1 1 0,-1-3 1 16,4 1-7-16,3-4 1 15,1 0 4-15,3 0 0 16,7 0-1-16,10-3 0 0,4 0-1 16,4 0 0-16,7-6 0 15,0 3 0-15,6-7-1 16,-3 4 1-16,-3 0-3 16,-4 3 1-16,-3 3-4 15,-7 3 1-15,-4 3-2 16,-7 3 0-16,-7 4 0 15,-8 0 0-15,-6 2 2 0,-7 1 0 16,-7 3 3-16,3-4 1 16,4 1 4-16,3-3 0 15,4-4 1-15,3-3 0 0,8 1 0 16,3-7 0-16,3-4-1 31,8 1 0-31,10-3-3 16,0 0 0-16,0-4-3 15,4 1 1-15,-4 3-3 16,3-1 1-16,-6 1-1 0,0 3 0 16,-1 0 0-16,-3 3 0 15,-3 0 2-15,-1 0 0 16,1 3 3-16,-4 0 0 16,0 3 0-16,-4 1 1 0,1 2-1 15,-4 4 1-15,-4-1-3 16,-3 4 0-16,-4 3-4 15,-3-4 1-15,0 7-3 16,0-3 1-16,0-3 0 16,3-1 0-1,0-2 5-15,1-4 1 16,-1-2 5-16,0-1 0 16,4 0 4-16,4 0 1 15,3 1 1-15,3-10 0 0,11-1-2 16,4 1 1-16,6-6-3 15,19-4 0-15,13-2-3 16,4 2 1-16,-4 1-4 16,1-1 0-16,3 4-9 15,3 2 1-15,-3 11-9 16,18 5 0-16</inkml:trace>
  <inkml:trace contextRef="#ctx0" brushRef="#br0" timeOffset="82092.9413">13321 12358 26 0,'-21'0'13'0,"24"-3"-2"0,1-7 14 15,3-2-22-15,3-7 0 16,5-3 2-16,2-3 0 15,4-6-7-15,15-7 1 16,6-3 3-16,4-3 1 16,3-6-1-16,4 3 0 15,-7 3-4-15,0 6 1 16,-4 4-6-16,-3 9 0 0,-7 6-5 16,-4 7 1-16</inkml:trace>
  <inkml:trace contextRef="#ctx0" brushRef="#br0" timeOffset="82289.9511">13787 12038 28 0,'-15'19'14'0,"-16"6"-11"0,24-19 21 16,-7 10-23-16,-4 6 0 15,-7 3 0 1,1 3 0-16,-12 10-2 15,4-4 1-15,4-2-3 16,7-4 0-16,3-3-6 16,4-6 0-16</inkml:trace>
  <inkml:trace contextRef="#ctx0" brushRef="#br0" timeOffset="82511.938">13705 12148 27 0,'11'6'13'0,"0"35"-6"0,-4-32 18 0,-7 10-24 16,3 6 1-16,-6 3 1 16,-1 13 0-16,1 6-4 15,-4 3 1-15,-1 7 2 16,1-4 0-16,0-3-1 16,0-9 0-16,0-10-4 15,0-6 0-15,0-6-6 16,4-6 0-16,-1-13-2 15,4-7 0 1</inkml:trace>
  <inkml:trace contextRef="#ctx0" brushRef="#br0" timeOffset="82677.7688">13638 12395 27 0,'4'-12'13'0,"24"15"-8"16,-17-3 24-16,-1 0-27 15,8 3 1-15,0 3 0 16,-1 1 1-16,1 2-5 15,0 1 0-15,3 2 3 16,0-3 0-16,0-2-7 0,0-4 0 16,4-6-6-16,0-7 0 15</inkml:trace>
  <inkml:trace contextRef="#ctx0" brushRef="#br0" timeOffset="82927.1222">14157 11947 43 0,'0'-9'21'0,"53"2"-26"16,-39-2 38-16,11-4-33 16,-4 1 1-16,4-1 0 15,3-2 1-15,0-1-2 16,0 0 1-16,0-3-4 15,1 1 1-15,-5 2-6 16,-6 3 0-16,-4 4-4 0,-3 0 0 16</inkml:trace>
  <inkml:trace contextRef="#ctx0" brushRef="#br0" timeOffset="83068.5636">14355 11690 24 0,'-22'25'12'0,"12"41"-13"16,6-47 18-16,-3 15-17 16,4 10 1-16,-4 6-8 15,0 4 0-15,0-1 4 16,-4-3 0-16</inkml:trace>
  <inkml:trace contextRef="#ctx0" brushRef="#br0" timeOffset="83576">14090 12395 22 0,'-14'-6'11'0,"-4"-16"-9"16,25 13 18-16,7-7-19 0,0-3 1 15,8 0 2-15,6 1 1 16,7-4-6-16,0-6 0 16,-3 6 3-16,0-7 1 15,0 11-2-15,-4 2 1 16,0 3-4-16,-7 4 1 15,-3 3-1-15,-4 9 1 16,0 0-1-16,-7 9 1 0,-7 4-1 16,-3 3 0-16,-4 6 1 15,-7 10 1-15,3-1 1 16,-3 13 1-16,-4 6 0 16,1 1 1-16,-1-1 1 15,0-3 0-15,4-6 0 0,7-6 1 16,7-10-2-16,7-9 0 15,4-16-1-15,3-9 1 16,0-10-1-16,4-12 0 0,3-7-1 16,3-2 1-16,5-7-1 31,-5 3 1-31,1 3-2 16,0 4 1-16,-4 6-1 15,4 2 1-15,-4 11-1 16,-7 5 1-16,0 10 0 15,-3 7 1-15,-4 2-1 0,0 4 0 16,0-1 1-16,0 4 0 16,3-1-7-16,1-2 1 15,7-4-10-15,-1-2 1 0,4-4-1 16,1-13 0-16</inkml:trace>
  <inkml:trace contextRef="#ctx0" brushRef="#br0" timeOffset="84145.4531">15053 11677 24 0,'14'-12'12'0,"57"-35"-14"16,-47 34 20-16,8 4-17 16,3-1 0-16,-3 4 0 15,-4 9 0-15,-6 4-1 16,-8 5 0-16,-11 7 0 16,-6 3 1-16,-11 3 0 15,-8 6 0-15,-6 1 1 16,0-1 0-16,3 0 0 0,4-2 1 15,3-4 0-15,4-10 0 16,4-5-1-16,3-7 1 16,3 0-2-16,1-3 1 15,3-3-2 1,0-3 1-16,0 6-1 16,-4-7 1-16,1 14-1 0,-1 5 0 15,-3 10 0-15,0 9 0 16,0 4 1-16,-4 3 0 15,1 2 1-15,-1-2 0 16,4 0 1-16,0-4 0 0,0 1 0 16,3-1 1-16,1-9-3 15,3-3 1-15,3-6 0 16,5-10 0-16,2-9-3 16,8-10 0-16,13-5-4 15,12-14 0-15,3-9-5 0,3-9 1 16,-3-9-5-16,0-7 0 15</inkml:trace>
  <inkml:trace contextRef="#ctx0" brushRef="#br0" timeOffset="84491.1499">15617 11542 36 0,'11'-28'18'0,"-18"31"-21"15,3 7 32-15,-3 5-27 16,-7 11 1-16,-3-1 3 16,-1 9 0-16,0-2-7 15,1-1 1-15,3 0 5 16,0-6 0-16,6-3-1 15,1 0 0-15,4-3-2 16,6-6 0-16,4-1-1 16,8-2 0-16,-1-4-1 31,3 0 1-31,5-3-1 16,-1 3 0-16,-4 4 0 0,1-4 0 15,7 13 1-15,-1 3 0 16,-2-3 0-16,-8 3 0 15,-7 3 1-15,-7 0 0 0,-7 3 0 16,-4 0 0-16,-3 1-1 0,0-4 1 31,-7 0-1-31,-4 3 1 16,0 0 0-16,-3 4 0 16,3-11-6-16,1-2 1 15,2-6-9-15,1-4 1 16,0-6-7-16,7-9 0 0</inkml:trace>
  <inkml:trace contextRef="#ctx0" brushRef="#br0" timeOffset="84761.4173">15455 11988 40 0,'0'-3'20'0,"4"9"-13"16,-1-3 31-16,1 6-34 0,-1 4 1 0,1 0 2 15,-1 2 1-15,1 7-9 16,-1 0 0-16,4 0 6 15,4-3 0-15,3 3-2 16,4 3 1-16,-1 0-2 16,5 3 0-16,-1 0-2 15,11-2 1-15,3 2-2 16,4-3 0-16,3 0-8 31,4-13 1-31,0 1-10 0,3-7 1 16,0-3-2-16,-6-3 1 15</inkml:trace>
  <inkml:trace contextRef="#ctx0" brushRef="#br0" timeOffset="89039.7876">16178 11687 26 0,'-3'0'13'0,"10"-3"1"0,0-1 13 0,4 1-24 15,6 0 1-15,4 0 3 16,4 0 1-16,0-3-10 0,7-4 0 16,-1-5 7-1,5-4 0-15,-5-6-6 16,1 9 1-16,-7-6-6 16,-8 3 0-16,-3 0-3 0,-3-3 0 0,-4 4-3 15,0-1 0-15,-3-6 2 31,-4 0 0-31,-4 3 4 16,1 0 1-16,-1 6 3 16,-3 10 0-16,-4 15 5 0,1 10 0 0,-4 16 2 15,0 15 0-15,-4 3 0 16,0 10 1-16,1 6-3 16,-1 15 1-16,-3 10-3 15,-4-3 1-15,4 0-2 16,0-6 1-16,3-13-2 0,4-6 1 15,7-13-6-15,7-9 1 32,7-9-2-32,7-13 0 15</inkml:trace>
  <inkml:trace contextRef="#ctx0" brushRef="#br0" timeOffset="89322.277">16471 11812 26 0,'-39'-19'13'0,"-6"44"-8"16,30-15 25-16,-2 6-27 16,-8 5 1-16,0 8 2 15,4-1 0-15,4-3-6 16,2-3 0-16,8-3 5 16,0-4 1-16,4 1-2 0,3-3 0 0,14-7-1 15,7-3 1-15,4-3-3 16,7-9 1-16,6-7-3 31,1-9 0-31,0-6-5 16,3-4 0-16,1-6-8 15,-1 4 1-15,-3 5-3 16,10 1 1-16</inkml:trace>
  <inkml:trace contextRef="#ctx0" brushRef="#br0" timeOffset="89489.037">16895 11411 28 0,'-15'9'14'0,"19"-9"-12"0,-1 3 24 0,5 4-26 16,2-1 1-16,4-6 0 16,4 0 0-16,3 3-1 15,0-3 0-15,0 0 0 16,-3-3 0-16,0-3-4 16,-1 2 1-16,-3-2-6 15,-3 9 0-15</inkml:trace>
  <inkml:trace contextRef="#ctx0" brushRef="#br0" timeOffset="89840.4499">16739 11749 24 0,'-42'51'12'0,"0"-17"-4"16,31-24 16-16,0 2-21 16,4 1 0-16,0-7 2 15,4-3 1-15,3-12-8 31,7-1 1-31,7-5 4 16,7-4 1-16,4-6-2 16,21 0 0-16,3-1-2 0,8 5 1 15,-5-1-1-15,1 0 1 16,-10 3-1-16,-4 3 0 16,-8 0 0-16,-2 7 0 15,-8 3 0-15,-7 6 0 16,-7 6 1-16,-7 3 0 0,-7 4 0 0,-4 6 1 31,-10 3-3-31,-4 3 1 16,-3 0-3-16,-4-6 1 15,4 0-5-15,3-7 1 0,8-3-4 16,-1-9 0-16,15-6-1 16,3-6 0-16</inkml:trace>
  <inkml:trace contextRef="#ctx0" brushRef="#br0" timeOffset="90673.2965">17067 11596 20 0,'18'-22'10'0,"-14"22"-6"16,-4 0 17-16,-4 6-19 16,1 10 0-16,-5-4 2 15,-6 10 0-15,-3 0-5 16,-4 3 0-16,-1 4 3 0,1-1 0 16,0 3-1-16,-7 4 1 15,-7-4-2-15,10-3 1 16,4 0-1-16,7-9 1 15,-1 3-1-15,5-9 0 16,3-4-1-16,0 1 1 16,3-10-1-1,8-4 1-15,10-5-1 0,0 0 1 0,4-4-1 16,-1-6 1-16,1 4 0 16,0 5 0-16,-4 1 0 15,7 2 0-15,-7 7 0 16,-4-3 0-16,-2 10 0 0,-8 5 1 31,-4 1-1-31,-3 12 1 16,-7-3-1-16,-7 6 0 0,0 0 0 15,-4 0 0-15,4-3 1 16,3-3 0-16,7-3 0 0,1-3 0 16,3-10 0-16,7-3 1 15,10-3 0-15,5-9 0 16,-1-7-2-16,3 1 1 15,4-7-1-15,-3 0 1 16,3 0-1 0,4 3 1-16,-7 3-1 15,-11 1 0-15,0 8 0 16,-4 7 0-16,-3 10 0 16,-7 2 0-16,0 7-1 15,-4 0 1-15,1 3 0 0,-1 6 0 16,-6 3 0-16,-4 1 0 15,3 2 0-15,0 4 0 16,1 3 0-16,3-4 0 0,3-2 0 16,0-1 0-16,4-2 0 15,0-4 0-15,4-9 0 16,-1-10 0-16,4-9 0 16,7-9 1-16,4-4-1 15,3-6 1-15,-3-3-1 31,-1-3 0-31,-3 3 0 0,-10 3 1 16,-4 4-1-16,-8 5 0 16,1 7 1-16,0 6 0 15,-3 7 1-15,2-1 1 0,1 4-1 16,4-4 1-16,3 1 0 16,3-1 1-16,8-6-2 15,3-3 1-15,7-6-3 16,11-4 1-16,6-5-6 15,8-7 0-15,7-10-8 16,3-2 1-16,1-4-3 0,-1-6 1 16</inkml:trace>
  <inkml:trace contextRef="#ctx0" brushRef="#br0" timeOffset="91174.8094">17653 11348 40 0,'-21'13'20'0,"21"-26"-31"16,3 16 40-16,4 0-29 16,4 4 1-16,-4 2 0 31,0 4 1-31,0 2-4 15,-3 7 1-15,-8 3 0 16,-3 4 0-16,0-1 0 0,-4 3 0 16,-3-6-1-16,0-3 1 0,0-3 0 15,4 0 1-15,6-7 0 16,1-2 0-16,-1-4-1 16,4-3 1-16,4-3 0 0,3 0 0 15,0 0 0-15,-4-3 0 16,-3 3 0-16,4 0 0 15,-1 3-1-15,-3 0 1 16,0 7 1 0,-7 2 0-16,0 7 1 15,-3 3 1-15,-1 0 1 16,0 3 0-16,1 3 0 16,-1 0 1-16,1 1-2 15,6-7 1-15,1-7-2 16,10-5 0-16,3-10-4 0,4-13 1 15,4-3-5-15,3-9 1 16,4-3-5-16,3-3 0 16,4-10-4-16,3 0 1 15</inkml:trace>
  <inkml:trace contextRef="#ctx0" brushRef="#br0" timeOffset="91504.4448">18048 11298 29 0,'18'-25'14'0,"-32"31"-12"15,7 7 26-15,-11 9-25 16,-14 12 0-16,0 4 2 15,-3 2 1-15,3 1-7 16,4 0 1-16,4-10 4 16,2-6 1-16,8-6-3 15,4-3 1-15,3-4-2 16,7-2 1-16,3-4-2 16,4-3 1-16,4-9-1 0,-1 6 0 31,4-6 0-31,4-4 0 15,3 7-1-15,-3 0 1 0,-8 3 0 16,-10 9 0-16,-3 4 0 16,-4-4 1-16,0 4-1 15,3-4 0-15,1 1 0 0,-1-1 0 16,4-3-4-16,0 1 1 0,0-4-6 16,0 3 0-16,0 0-4 15,-3 7 0-15</inkml:trace>
  <inkml:trace contextRef="#ctx0" brushRef="#br0" timeOffset="91791.9258">17621 12050 21 0,'-17'16'10'0,"-22"3"-5"16,32-13 13-16,-4 1-15 15,1 2 1-15,-1 0 4 16,0 1 0-16,8-7-9 15,3 3 1-15,0-6 7 16,10-6 1-16,8 3-2 16,0-4 0-16,3-2-2 15,4 0 1-15,3-4-2 0,0-3 1 16,4-2-2-16,3-7 0 16,4-4-1-16,3 1 0 15,1 3-3-15,-1 0 1 16,0 0-6-16,-10 9 0 15,-7 4-6-15,-8 2 0 32,-10 4-3-32,0 3 1 0</inkml:trace>
  <inkml:trace contextRef="#ctx0" brushRef="#br0" timeOffset="91959.717">17836 11793 39 0,'-10'10'19'0,"-4"12"-18"0,10-10 37 15,-3 16-35 1,0 13 1-16,-7 16 0 0,0-4 0 16,0 7-6-16,-4-1 1 15,4-2-4-15,3-4 1 16,4-3-10-16,7 3 1 16</inkml:trace>
  <inkml:trace contextRef="#ctx0" brushRef="#br0" timeOffset="92691.57">14178 13076 24 0,'-14'25'12'0,"0"22"-2"16,17-38 13-16,1 7-21 0,7 0 0 15,3-4 2 1,7-5 0-16,7-14-4 0,-3-8 0 16,-1-14 3-16,-2-8 0 15,-5-1 1-15,1 1 0 16,-4 2-2-16,-7 7 1 16,-3 6-1-16,-4 6 1 15,-4 10-1-15,-3 6 0 0,-7 9-1 16,-7 10 0-16,0 3 0 31,-1 6 0-31,5 7-6 16,-1 2 1-16,0 1-7 0,4 0 0 0,7-1-3 15,-3-5 0-15</inkml:trace>
  <inkml:trace contextRef="#ctx0" brushRef="#br0" timeOffset="93225.2829">14242 13311 20 0,'-4'19'10'0,"8"6"-5"0,-4-12 13 0,0 8-17 0,-4 8 0 15,1 8 0-15,-4 14 0 16,-1 2-2-16,1 0 1 16,0-3 1-16,0-3 1 31,4-9-2-31,-1-10 1 15,1-6-1-15,-1-9 1 0,1-10-1 16,3-3 1-16,3-13-2 16,1-9 1-16,-1-3 0 15,4-3 0-15,4 0 0 16,3-4 0-16,4 1 1 16,-1 3 1-16,1 0 0 15,0-1 0-15,3 4 1 16,0 0 0-16,-3 3-1 15,-4 7 1-15,-4 2-2 16,-3 7 1-16,-7 6-2 16,-7 6 1-16,-3 10-1 15,-8 9 0-15,-10 9 0 16,0 4 0-16,-8 12-1 16,1 3 1-16,-7-2 0 0,6-7 1 15,8-7 1-15,3-2 0 16,8-10 1-16,6-3 0 15,4-4 0-15,7-5 0 0,11-7-1 16,6-9 1-16,8-9-1 16,10-7 0-16,8-13-5 15,-4-8 0-15,3-17-5 16,7-5 0-16,-3 2-6 0,4 3 1 31</inkml:trace>
  <inkml:trace contextRef="#ctx0" brushRef="#br0" timeOffset="93394.9728">14654 13123 42 0,'-10'22'21'0,"6"3"-23"0,8-16 37 0,3-2-35 16,0-4 1-16,7-3 1 16,4 0 1-16,3-6-3 15,0-7 0-15,7 0-5 16,-3-5 1-16,0-1-4 15,-4-3 0-15,-4 0-5 16,-2 3 0-16</inkml:trace>
  <inkml:trace contextRef="#ctx0" brushRef="#br0" timeOffset="94061.2723">14877 12976 20 0,'-11'25'10'0,"-42"56"-9"16,36-59 14-16,-12 22-16 15,-13 0 1-15,3 6 0 16,4 0 1-16,3-6-1 15,7-6 1-15,4 6-3 16,7-13 1-16,7-6-1 16,4-9 0-16,3-7-1 15,0-6 0-15,0-3 1 16,7-6 1-16,10-3 3 16,1-1 1-16,3-2 1 0,4-4 0 31,3-3 2-31,0 0 0 15,0-3-2-15,1 7 0 0,-1-4-2 16,-7 10 0-16,-3-1-1 0,-4 4 1 16,-4 3-2-16,-3 3 0 15,-7 6 0-15,-3 7 1 16,-8 2-1-16,-6 7 0 16,-4 3 0-1,-4 0 1-15,-3 4-1 16,-8-4 1-16,5 6 0 15,2-3 1-15,5 0-1 16,2-6 0-16,8-3 0 16,4-9 1-16,6-7-1 15,4-9 1-15,11-7-2 16,6-6 0-16,5 0 0 16,2 4 1-16,1-1-1 0,0 3 0 15,-1 1 0-15,-2 3 0 16,-5 5 0-16,-3 8 0 0,-3 8 0 15,-4 10 1-15,-3 3 1 16,-4 13 1-16,-4-1 0 16,-3 1 0-16,0 3 0 15,-4-4 0-15,1-2-1 16,-1-4 1 0,-3-3-1-16,-7-2 0 15,0-5-1-15,0-5 1 16,-1-6 0-16,5-4 0 15,3-3-2-15,3-6 1 16,0-3-6-16,8-4 1 16,6-12-10-16,12-3 1 15,9-3-2-15,1-3 0 16</inkml:trace>
  <inkml:trace contextRef="#ctx0" brushRef="#br0" timeOffset="94444.89">15184 13396 41 0,'-36'69'20'0,"61"-7"-24"0,-14-43 40 0,10 6-35 16,3-6 1-16,5-3 2 31,6-10 1-31,-3-12-6 16,-1-13 1-16,-2-6 3 0,2-10 0 15,1-5-1-15,-4-1 1 16,-6-6-1-16,-5 0 0 0,-6-3 0 16,-8 6 0-16,-6 9 0 15,-8 4 0-15,-3 6 0 16,-7 12 0-16,-7 13-1 15,-11 7 0-15,4 5-1 16,-4 4 1-16,4-1-3 16,6 11 0-16,12-11-7 0,10 1 0 15,10 0-8-15,8-1 1 16</inkml:trace>
  <inkml:trace contextRef="#ctx0" brushRef="#br0" timeOffset="94844.2311">16090 12947 54 0,'-21'-25'27'0,"-4"41"-29"15,18-10 45-15,-3 7-42 16,-4 12 1-16,-8 3 1 15,1 7 0-15,0-4-4 0,3 10 0 16,1-10 2-16,10 4 1 16,3-7-2-16,8 0 1 15,6 0-1-15,4 0 1 0,-3 1 0 32,0-1 0-32,3-3 1 0,0 0 1 15,0 0-1-15,-3-3 1 16,-1 3 0-16,-6 0 1 15,-4 0-2-15,-4-3 1 16,-3 3-2-16,0-6 1 16,-21 3-1-16,-4 0 0 0,-7-6-5 15,-3-7 1-15,3-3-11 16,4-15 1-16,7-4-7 16,-4-5 0-16</inkml:trace>
  <inkml:trace contextRef="#ctx0" brushRef="#br0" timeOffset="98141.789">19812 14453 16 0,'-14'0'8'0,"14"-4"-3"0,0 4 8 0,0 0-12 15,0 0 0 1,-4-3 1-16,4 3 0 15,0 0-2-15,0 0 1 16,0 0 2-16,0 0 1 0,-3-3-1 16,3 3 1-16,0 0-1 15,0 0 0-15,0 0 0 16,0 0 0-16,-4 0-2 16,4 0 1-16,0 0-1 15,0 0 1-15,7-3 0 0,0-6 0 16,4-1 0-16,0-6 0 15,3 4-1-15,0-1 1 16,3-2 0-16,1-1 1 16,3-3-1-16,4-3 1 15,3-6-1-15,-3 3 0 16,3-3 0-16,4 3 0 16,-4 0-4-16,0 3 1 0,-3 6-5 15,-7 3 1-15,-4 7-6 16,0 6 0-16,-7 0-3 15,0 13 0-15</inkml:trace>
  <inkml:trace contextRef="#ctx0" brushRef="#br0" timeOffset="98896.8326">20373 13738 24 0,'-4'-4'12'0,"4"55"-9"16,0-33 20-16,-3 14-20 16,-11 12 1-16,0 18 1 15,-8 26 1-15,-6 3-8 16,-4 3 0-16,-3 0 5 16,3 3 0-16,4-2-2 15,4-11 1-15,6 1-2 16,0-16 0-16,8-16-4 15,3-12 0-15,3-7-7 16,1-8 1-16</inkml:trace>
  <inkml:trace contextRef="#ctx0" brushRef="#br0" timeOffset="99084.161">20295 14340 28 0,'18'-19'14'0,"3"44"-11"0,-17-13 20 0,-1 4-22 15,1 3 0-15,-4 6 0 16,0 0 1-16,3-3-2 16,1 0 0-16,-1-3-4 15,1-7 1-15,3 1-6 16,3-7 0-16</inkml:trace>
  <inkml:trace contextRef="#ctx0" brushRef="#br0" timeOffset="99469.2068">20510 14082 25 0,'4'-18'12'0,"17"8"-3"15,-10 7 16-15,3 0-24 0,0 0 1 0,4 0 1 16,10 0 0-16,0-1-4 16,0-2 1-16,1 3 1 15,-5 3 1-15,-3 0-1 16,-3 6 1-1,-7 7-1-15,-8 3 0 0,-6 5 0 16,-4 8 0-16,-8 2 0 16,-9 0 1-16,-1 4-2 15,-3-4 1-15,3 1-1 16,0 2 0-16,1-6 0 16,6-6 1-16,4 0-1 0,3-6 1 15,4-4 0-15,4-2 1 31,6-7 0-31,4 0 1 16,4-6-1-16,3-13 0 0,11-6-1 16,3-6 0-16,0-6-5 15,4-4 1-15,0-3-6 16,-8 4 1-16,1-1-6 16,-4 7 0-16</inkml:trace>
  <inkml:trace contextRef="#ctx0" brushRef="#br0" timeOffset="99693.3546">20842 13854 22 0,'-10'25'11'0,"-8"3"-5"0,11-16 14 15,-4 7-16-15,-3 13 0 0,-4 15 1 16,-10 12 1-16,0 13-8 16,0-3 1-16,-4 7 4 15,0 2 1-15,1 7-2 16,2-1 0-1,5-5-1-15,2-10 0 0,5-16-2 16,3-6 0-16,3-12-6 16,8-10 0-16,3-13-4 31,7-9 1-31</inkml:trace>
  <inkml:trace contextRef="#ctx0" brushRef="#br0" timeOffset="99849.5278">20627 14543 34 0,'7'-12'17'0,"32"18"-12"0,-32-3 29 16,0 7-33-16,3 2 1 16,1 1 0-16,3 2 0 15,0 7-4-15,4 0 0 16,3-3-4-16,4-6 0 16,-1 6-6-16,5-10 0 0</inkml:trace>
  <inkml:trace contextRef="#ctx0" brushRef="#br0" timeOffset="100100.4461">21625 13954 44 0,'-28'-13'22'0,"49"-5"-27"15,-10 11 40-15,3-2-35 32,7-1 0-32,11-2 1 0,3-4 0 15,4 1-4-15,-4 2 1 16,0 0-5 0,-6 1 0-16,-5 6-5 0,-6 12 0 15</inkml:trace>
  <inkml:trace contextRef="#ctx0" brushRef="#br0" timeOffset="100317.0589">21717 14048 27 0,'-49'60'13'0,"-1"34"-5"0,43-69 18 15,-3 0-23-15,3 6 0 0,-1 1 1 16,5-7 0-16,3-7-5 16,7-2 0-16,0-6 4 15,4-10 0-15,3-13-2 16,3-6 1-16,1-6-1 0,0-9 1 15,3-4-2-15,4-3 1 16,-4 4-5-16,0-4 0 16,-4-3-5-16,-6 0 0 0,0-9-4 15,-4 6 1-15</inkml:trace>
  <inkml:trace contextRef="#ctx0" brushRef="#br0" timeOffset="100750.3209">21823 13697 25 0,'-18'22'12'0,"1"15"-11"31,6-12 20-31,0 4-21 16,-3 11 1-16,0 14 1 16,-3 18 1-16,-5 19-3 15,-2-3 0-15,-5 3 2 0,5 6 1 16,3-6-1-16,3 3 1 16,4-10-1-16,3-8 0 15,4-17-1-15,4-12 1 16,3-12-3-16,7-20 0 15,0-11-3-15,3-14 0 16,4-12-4-16,1-15 1 0,-1-7-4 16,0-3 1-16,-4-3 2 31,22 103 8-31,-64-157 1 16,25 70 1-16,-7 9 6 15,0 12 0-15,-4 7 4 16,1 6 1-16,-1 3-3 0,4 3 0 15,3 4-2-15,4-1 1 16,14 4-3 0,8-4 1-16,2-6-3 31,4-3 0-31,1-3-4 16,2-6 0-16,-3-4-6 0,1 1 0 15,2-4-10-15,-3 3 1 16,1 4-2-16,-5-7 1 0</inkml:trace>
  <inkml:trace contextRef="#ctx0" brushRef="#br0" timeOffset="100944.151">21354 14029 36 0,'-36'3'18'0,"43"0"-27"15,-7-3 34-15,7 4-25 16,4 2 1-16,0 6-13 16,-1 4 1-16,4 3 8 15,-7 6 0 1</inkml:trace>
  <inkml:trace contextRef="#ctx0" brushRef="#br0" timeOffset="101520.7539">21265 14311 25 0,'-3'13'12'0,"17"-13"-11"0,-7 6 20 0,7 4-21 15,0 2 1-15,0 1-1 16,1 2 1-16,-1 1 0 16,-7 3 0-16,-4 0 1 31,-3 3 1-31,-7-4-1 15,-3 4 0-15,-8 0 1 0,-7 0 1 16,-3-3-1-16,3-3 0 16,8-4-1-16,-1 1 1 15,4-7 0-15,3-3 0 16,8-3-1-16,3 0 1 0,3 0-2 16,8 0 1-16,7 0-1 15,-1-3 0-15,4 0-1 16,4 0 0-16,0-7 0 15,3 7 1-15,-3 0 0 16,-4 3 0-16,-3 3 0 0,-4 4 0 16,-7 8 0-16,-4 1 0 31,-10 9 0-31,-3 0 0 16,-8 3 0-16,-3 4 1 15,-4-1 0-15,-10 4 0 0,3-4 2 16,0 0 0-16,1-2 0 15,2-1 0-15,8-6 0 16,4-3 1-16,6-4-2 16,7-2 1-16,8-4-2 15,-1-3 0-15,29-2-1 0,11-4 1 16,9-4-1-16,1 1 0 16,4-6-2-16,13-7 1 15,11-3-10-15,18-6 1 16,11-3-10-16,-1-6 0 0,18 5-1 15,-7 1 0-15</inkml:trace>
  <inkml:trace contextRef="#ctx0" brushRef="#br0" timeOffset="101937.7307">22288 14073 39 0,'22'-3'19'0,"48"-10"-22"15,-45 7 37-15,7-3-34 16,3-1 1-16,0-5 0 31,0-7 0-31,4 0-3 16,0 3 0-16,-4-3-4 15,-3 0 0-15,-4-3-5 0,-6 6 0 0</inkml:trace>
  <inkml:trace contextRef="#ctx0" brushRef="#br0" timeOffset="102158.3669">22768 13691 29 0,'-24'34'14'0,"-12"32"-8"16,22-44 22-16,-3 9-26 15,-8 13 0-15,-7 13 0 16,-10 15 1-16,-4 6-4 16,-7-3 1-16,0-3 1 15,11 1 1-15,6-14-4 16,8-12 0-16,11-9-7 15,2-7 1-15,8-9-3 0,11-12 0 16</inkml:trace>
  <inkml:trace contextRef="#ctx0" brushRef="#br0" timeOffset="102345.8767">22592 14139 29 0,'7'-44'14'0,"11"53"-6"0,-11-5 26 0,0-1-32 16,3 6 0-16,1 1 1 15,3 2 0-15,0 1-4 16,0 5 0-16,0-2 3 16,0 0 1-16,1-1-5 15,-1-5 1-15,0 2-6 16,-4-2 1-16,1-1-6 16,-1 7 0-16</inkml:trace>
  <inkml:trace contextRef="#ctx0" brushRef="#br0" timeOffset="102604.9081">22419 14487 38 0,'-3'-6'19'0,"48"-16"-18"16,-27 16 32-16,3-4-32 15,4-2 1-15,0-1 0 16,3-3 0-16,0 1-2 16,0 2 0-16,0-3 1 15,1 7 1-15,-8 0-7 16,0 2 1-16,-7 4-7 16,-3 6 0-16,-4 7-2 15,-7 2 0-15</inkml:trace>
  <inkml:trace contextRef="#ctx0" brushRef="#br0" timeOffset="102766.4116">22581 14471 24 0,'-17'19'12'0,"-12"25"-15"0,22-31 22 0,0 2-19 16,-3 10 1-16,3 13-1 16,-4-7 1-16,1 4-2 15,2-1 0-15,1-5-3 16,4-7 0-16,-1-7-3 15,8 4 1-15</inkml:trace>
  <inkml:trace contextRef="#ctx0" brushRef="#br0" timeOffset="103418.8879">22497 14688 17 0,'10'-29'8'0,"8"-2"-2"16,-11 22 13-16,3-1-16 15,1-5 0-15,3 2 3 0,0 1 0 16,0-1-8-16,4 4 1 15,-4 2 4-15,0 1 0 16,-7 6-2-16,-3 6 1 16,-4 4-2-16,-7 5 1 15,-4 10-1-15,1 4 1 0,-4 2 0 16,-4-3 0-16,-3 1-1 16,0-4 0-16,3-3 0 15,7-7 1-15,1-2-1 16,3-4 1-16,0 1-1 15,3-7 0-15,4-3 0 32,7-7 1-32,4-2-1 15,3-7 0-15,0 1 0 16,4-10 0-16,-1 3 0 16,1 3 0-16,0 3 0 15,-1 4 0-15,-3 5 0 0,-3 4 0 16,-8 9 0-16,-3 7 1 15,-3 0-1-15,-4 9 0 16,-4 3 1-16,1 6 0 0,-4 7 1 16,-4-1 0-16,0-2 1 15,-3 5 1-15,0-5 0 16,3-1 0-16,1-2 0 16,3-7 0-16,3-3-1 15,7-6 0-15,4-4-2 16,7-9 1-16,4-3-1 0,3-9 1 15,4-4-1-15,-1-2 0 16,1-7-1-16,3-3 1 16,0 6-1-16,-3 0 0 15,0-3-1 1,-1 3 1-16,-3 7-1 16,1 8 1-16,-5 4-1 15,1 7 1-15,-4 2-1 16,3 1 1-16,1-1-7 15,3 0 1-15,4-9-8 0,10-3 0 16,7-3-1-16,4-10 0 16</inkml:trace>
  <inkml:trace contextRef="#ctx0" brushRef="#br0" timeOffset="103839.182">23386 13985 36 0,'-29'-6'18'0,"29"-7"-20"15,4 7 35-15,-1 3-31 16,5 0 0-16,-1 0 2 15,0 3 0-15,0 0-5 0,7 3 1 32,-4 0 2-32,1 0 1 0,0 3-2 15,-1 1 1-15,1-1-2 16,-4 0 1 0,-7 19 0-1,0 0 1-15,-4 10-1 16,-10 9 1-16,-7 12-1 15,3 1 1-15,-3 2-1 16,-4 10 1-16,1-6-2 16,-1 6 0-16,4 0-4 15,0 0 1-15,3-9-5 16,8-13 1-16,2-10-8 16,5-9 0-16</inkml:trace>
  <inkml:trace contextRef="#ctx0" brushRef="#br0" timeOffset="104189.4222">23432 14158 37 0,'21'-35'18'0,"0"-9"-17"16,-14 35 29-16,7-4-29 15,4-2 1-15,3-4 0 16,7 0 0-16,-3-3-3 15,-1 6 1-15,5 4 2 16,-1 3 1 0,0 2-1-16,0 7 0 15,1 3-1-15,-1 4 1 16,0 2 0-16,-3 7 1 0,-4 6-2 16,-4 9 1-16,-2 13-1 15,-5 3 1-15,-3 6-1 16,-3 1 1-16,-4-7-2 15,-4 3 1-15,-3 0-2 0,-3 0 0 16,-1-3-6 0,-3 0 1-16,0 3-8 0,0 4 1 15,0-7-2-15,3-6 1 16</inkml:trace>
  <inkml:trace contextRef="#ctx0" brushRef="#br0" timeOffset="104398.6465">23647 14321 41 0,'-4'-32'20'0,"22"32"-26"15,-11-3 41-15,0 0-35 16,4 3 1-16,3 0-1 16,3 0 1-16,1 3-3 15,0 0 1-15,-1 10-7 16,-3 0 0-16,-3 8-4 0,-4 5 1 31</inkml:trace>
  <inkml:trace contextRef="#ctx0" brushRef="#br0" timeOffset="104568.283">23460 14622 40 0,'-57'-3'20'0,"50"6"-23"0,7-3 37 0,11-3-33 16,6 3 0-16,8-3 1 15,7-4 0-15,0 1-2 16,-1-7 0-16,1 1-3 16,0-4 1-16,0 1-10 15,-1 2 1-15</inkml:trace>
  <inkml:trace contextRef="#ctx0" brushRef="#br0" timeOffset="104773.1439">23678 14073 49 0,'-17'28'24'0,"-26"60"-25"16,33-57 40-16,-8 17-39 16,-6 14 1-16,-1 10 0 15,-3 10 0-15,-1 9-5 16,5 3 0-16,3-9-10 15,3-4 1-15</inkml:trace>
  <inkml:trace contextRef="#ctx0" brushRef="#br0" timeOffset="110619.5886">24419 14340 27 0,'-3'3'13'0,"3"28"-3"0,0-18 13 0,0 5-21 16,-4 11 0-1,1 8 2-15,-4 14 0 0,-4 11-5 16,-3 13 0-16,-4 1 3 16,1-1 1-16,-1 3-2 15,0 7 1-15,1-7-1 16,3-2 0-16,3-7-5 0,4-16 0 16,3-15-5-1,4-16 0-15,4-16-3 16,3-19 1-16</inkml:trace>
  <inkml:trace contextRef="#ctx0" brushRef="#br0" timeOffset="110882.1452">24451 14572 21 0,'25'-19'10'0,"49"16"-6"15,-57 3 16-15,12 0-16 0,-1 3 0 0,0 3 3 16,-3 0 0-16,-4 1-9 15,-3 2 1-15,-8 0 6 16,-3 4 0-16,-3 0-2 16,-11 9 1-16,-7 3-1 15,-8 3 0-15,1 0-1 16,-3-6 1-16,-5-3-5 16,1-7 0-16,14-5-8 0,3-7 1 15,18-13-4-15,4-6 0 31</inkml:trace>
  <inkml:trace contextRef="#ctx0" brushRef="#br0" timeOffset="111137.6165">24927 14650 38 0,'7'6'19'0,"0"-3"-21"0,4-9 36 0,-4-3-33 16,0-1 1-16,0 1 2 15,0-4 1-15,-3 4-5 16,-4-4 0-16,-7 4 3 16,-4 3 0-16,1 3-1 15,-8 0 1-15,4-1-2 16,0 1 1-16,3-3-5 16,4-3 0-16,7-4-4 15,4-3 0-15,6 1-5 16,4-4 1-16,7-9-3 15,15-1 0-15</inkml:trace>
  <inkml:trace contextRef="#ctx0" brushRef="#br0" timeOffset="111322.1313">25273 14064 36 0,'-18'9'18'0,"1"44"-19"0,13-34 36 0,-6 9-34 15,-4 13 1-15,-8 6 0 0,-9 7 0 16,2 2-3-16,1 4 1 15,3 5 1-15,1 8 0 16,3-8-5-16,3-2 1 16,4-3-8-16,7-16 1 15,3-13-2-15,4-12 0 16</inkml:trace>
  <inkml:trace contextRef="#ctx0" brushRef="#br0" timeOffset="111504.6426">25428 14471 39 0,'-10'19'19'0,"-1"25"-27"16,8-31 38-16,-1 5-30 0,0 17 1 0,1-4-2 16,-1 4 1-16,-3 6-5 15,4-7 1-15,-1-6-6 16,4-6 1-16</inkml:trace>
  <inkml:trace contextRef="#ctx0" brushRef="#br0" timeOffset="111660.8111">25432 14424 31 0,'-4'-59'15'0,"8"-1"-6"16,-4 48 24-16,0-4-33 0,3 3 1 15,1 4 0-15,-1 3 0 16,1 9-8-16,6 6 0 15,5 4-4-15,-5 2 1 16</inkml:trace>
  <inkml:trace contextRef="#ctx0" brushRef="#br0" timeOffset="111914.2439">25777 14412 42 0,'-31'12'21'0,"-5"7"-23"0,22-9 37 0,-3 2-31 16,-1 7 0-16,0 3 1 15,4 3 1-15,4 0-8 16,-1 0 1-16,4 3 4 16,4-6 1-16,6 0-2 15,1-6 0-15,10-7-7 31,3-6 1-31,1-3-7 16,3-6 1-16,4-3-5 16,3-7 0-16</inkml:trace>
  <inkml:trace contextRef="#ctx0" brushRef="#br0" timeOffset="112066.3836">25862 14503 42 0,'0'3'21'0,"0"13"-22"0,4-13 37 0,-1 3-34 16,1 3 0-16,3 1 2 0,0 2 0 15,0 1-9-15,3 2 0 16,5 4-5-16,-1-6 1 16,3-1-4-16,5-12 0 15</inkml:trace>
  <inkml:trace contextRef="#ctx0" brushRef="#br0" timeOffset="112287.1785">26381 14459 48 0,'-57'19'24'0,"11"6"-22"0,29-13 48 0,-11 7-47 15,-8 12 1-15,-6 16 3 16,-4 10 0-16,-3 9-9 16,-15 0 1-16,-13-1 5 15,-8 8 1-15,0 5-3 16,4 0 1-16,7 1-9 15,0 2 0-15,0-12-10 16,7-3 0-16,14-9-4 16,7-10 1-16</inkml:trace>
  <inkml:trace contextRef="#ctx0" brushRef="#br0" timeOffset="113123.4922">18062 16641 23 0,'18'-44'11'0,"31"-18"1"0,-38 49 12 16,-1 1-21-16,-3-4 0 0,1 10 2 15,-5 6 1-15,1 15-7 32,-8 10 0-32,-10 4 4 15,-7 8 0-15,-7 10-1 16,-8 10 0-16,-6 12 0 16,0 6 0-16,6 0-2 0,-2-6 0 15,9-12-5-15,5-13 1 16,6-10-9-16,7-12 1 15</inkml:trace>
  <inkml:trace contextRef="#ctx0" brushRef="#br0" timeOffset="113333.0792">17844 16848 24 0,'0'-9'12'0,"21"-10"0"16,-11 13 11-16,11-4-21 15,11 4 0-15,7 0 0 0,3 3 1 16,-3 3-4-16,-4 0 1 15,1 0 2-15,2 0 1 16,-2 3-6-16,-1 3 1 16,-3 4-8-16,-4-1 0 15,-7 3-1 1,-7 7 1-16</inkml:trace>
  <inkml:trace contextRef="#ctx0" brushRef="#br0" timeOffset="113520.5828">18073 17174 29 0,'-57'35'14'0,"15"-26"-8"16,38-12 29-16,4 3-34 16,0 0 1-16,11-16 0 15,7-5 0-15,3-1-2 16,11-4 0-16,-4-5 1 16,0 0 1-16,0-1-6 15,4 4 0-15,0-6-7 16,0 5 0-16,-1 11-1 15,-6 2 1-15</inkml:trace>
  <inkml:trace contextRef="#ctx0" brushRef="#br0" timeOffset="113821.7973">18186 17309 29 0,'-21'69'14'0,"17"-6"-12"0,4-51 29 0,4 7-30 16,-1-3 1-16,4-7 0 15,4-2 1-15,3-7-4 16,3-16 1-16,1-3 1 16,0-3 1-16,-1-6 0 15,-3 3 0-15,1-3 0 16,-8 6 1-16,-4 3 0 16,-3 3 0-16,-7 7-1 15,-3 3 1-15,-5 12-1 0,1-3 0 16,-3 6-1-16,3-2 0 15,-1-1-2-15,1 0 1 0,4-3-5 32,6-3 0-32,4-6-4 15,4-6 0-15,6-10-5 16,8-4 0-16</inkml:trace>
  <inkml:trace contextRef="#ctx0" brushRef="#br0" timeOffset="114054.4565">18655 16817 46 0,'-11'3'23'0,"32"-9"-32"15,-10 0 44-15,3-4-35 16,4 1 0-16,6-7 2 15,5-3 1-15,2-3-5 16,1 3 0 0,0-3-4-16,10-9 1 0,1 12-7 15,-5-3 1-15</inkml:trace>
  <inkml:trace contextRef="#ctx0" brushRef="#br0" timeOffset="114233.9639">18874 16745 29 0,'-39'56'14'0,"11"19"-15"0,21-46 18 0,-1 11-17 16,1 14 0-16,-3 2 0 15,-1-6 1-15,4 1-3 16,0-4 1-16,0-10-2 16,4-9 0-16,-1-2-4 15,0-8 0-15</inkml:trace>
  <inkml:trace contextRef="#ctx0" brushRef="#br0" timeOffset="114555.7805">18697 17259 19 0,'0'-34'9'0,"-3"-23"-2"16,10 38 13-16,0-6-16 15,0-3 0 1,3-6 1-16,5 8 1 0,2-2-8 16,4-3 0-16,4 9 5 15,0 6 0-15,-1 7-2 16,-2 9 0-16,-5 12-1 15,-3 10 0-15,-3 13-1 16,-11 9 1-16,-4 0 0 16,-6 3 0-16,-4-3 0 15,-4-1 1-15,-3-2 1 16,0 0 1-16,3-7 1 0,0-5 0 16,8-11 0-16,-1-5 0 15,4-10-1-15,4-6 0 16,6-10-1-16,8-8 0 0,6-11-6 31,5-12 0-31,6-15-5 16,7-4 0-16,11-6-5 15,7 0 1-15</inkml:trace>
  <inkml:trace contextRef="#ctx0" brushRef="#br0" timeOffset="114857.1777">19212 16836 37 0,'4'31'18'0,"13"26"-20"0,-13-48 32 15,3 0-29 1,0-6 1-16,4-3 1 0,-1-6 0 0,1-9-4 16,3-7 0-16,-3-7 2 15,3-2 1-15,-4-3-2 16,1 2 1-16,-8 7 0 16,-3 3 0-16,-3 3-1 15,-4 7 1-15,-4 5-1 16,1-2 1-16,-5 15-1 15,5 1 0 1,-4 2 0-16,3 0 0 16,1 4 0-16,3-4 0 0,3 4-3 15,4-4 1-15,4 1-4 16,-1-4 1-16,4-3-6 16,0 7 1-16,4-7-2 15,-1 0 0-15</inkml:trace>
  <inkml:trace contextRef="#ctx0" brushRef="#br0" timeOffset="115141.7206">19269 16795 26 0,'0'-13'13'0,"0"4"-10"0,0 9 24 0,0 3-26 15,0 7 1-15,0 2 1 16,0 10 1-16,-4 3-4 15,1 6 0-15,-4 7 2 16,0 3 1-16,3 12-1 16,0-6 0-16,1 0-1 15,-1 3 0-15,1 1-1 16,3-4 1-16,0 6-2 16,-4 0 0-16,4 1-3 15,7-7 1-15,0-3-4 16,1-13 1-16,-1-6-5 15,0-16 0-15</inkml:trace>
  <inkml:trace contextRef="#ctx0" brushRef="#br0" timeOffset="115606.6871">19135 17325 39 0,'-7'-9'19'0,"28"-13"-21"0,-14 15 37 0,3-5-34 16,8 2 1-16,0 1 1 15,-1-7 1-15,-3 7-5 16,4-1 0-16,-4 1 1 16,0 3 0-16,0 3-6 15,1 6 1-15,-5 6-7 16,-3 7 1-16,-7 3-2 31,-3 9 0-31,-4-3 1 31,21 60 12-31,-67-117 2 0,14 76 1 16,4-9 7-16,3-7 0 16,7-3 4-16,-3-6 0 0,7-4-4 15,3-2 1-15,11-4-3 16,7-2 0-16,7-4-2 16,11-3 1-16,3-3-2 15,11 3 0-15,-4-7-2 16,4 4 1-16,-1-3-1 0,8-3 0 15,0 5-2-15,3-5 1 16,8 3-2-16,6-4 1 31,-6 4 0-31,3-13 0 0,-11 10-6 16,0-4 1-16,-3-2-9 16,-4-1 1-16,1 0-8 15,6-6 1-15</inkml:trace>
  <inkml:trace contextRef="#ctx0" brushRef="#br0" timeOffset="116823.9048">20013 16789 16 0,'-3'9'8'0,"-5"4"2"16,8-10-2-16,0 3-7 31,0 0 0-31,0 4 0 16,0 2 0-16,0 7-2 16,0-6 1-16,0 5 1 0,-3-2 0 15,-1 0-1-15,1-1 1 0,-1-5-1 16,1 2 1-16,-1-12-1 15,4-6 1-15,0-13 0 16,7 1 0 0,4-14 0-16,3-2 0 15,14-7 2-15,11 0 0 16,7-3 0-16,7 3 0 0,-4 1 0 16,1 5 0-16,-1 7 0 0,-3 6 0 15,0 6-1 1,-4 10 0-16,-10 6-1 15,-4 6 1-15,-7 7-1 16,-7 6 1-16,-7 6-3 16,-7 9 1-16,-3 4-7 15,-4 3 1-15,-4-4-5 16,1 1 1-16</inkml:trace>
  <inkml:trace contextRef="#ctx0" brushRef="#br0" timeOffset="117063.752">20320 16883 34 0,'-7'-10'17'0,"3"17"-15"0,4 2 28 0,-7 7-29 16,0 6 1-16,-7 6 0 16,-7 16 0-16,-11 9-3 15,-3 0 1-15,3 4 1 16,-3-4 1-16,7 0-1 15,0 4 0-15,6-16-4 16,5-10 0-16,6-9-4 16,8-9 0-16,3-13-5 15,7-13 1-15</inkml:trace>
  <inkml:trace contextRef="#ctx0" brushRef="#br0" timeOffset="117553.6935">20359 16867 27 0,'7'-16'13'0,"-4"13"-8"0,-3 3 20 0,4 0-23 16,-1 3 1-16,1 1 1 16,0 2 1-16,3 3-6 15,0 1 0-15,0-7 3 16,0 6 1-16,0-3-1 16,0 4 1-16,0-4-2 15,7-3 0-15,-3 4 0 16,-1-1 1-16,1 0-1 15,-1 3 1-15,-3 7-1 32,4-3 0-32,-4 6 0 15,0-4 1-15,0 10-1 16,-3-3 1-16,-1 3-1 16,-3 4 0-16,0-4-1 0,-3 0 1 15,-1 0-1-15,-3 3 1 16,0 0-1-16,0 0 0 0,0-2 0 15,0-1 0-15,0-3 0 16,3 3 0-16,1 3 0 16,-1-12 1-16,1 6-2 15,3-4 1-15,3-5 0 0,4-4 1 16,4-9-1-16,-1 0 1 16,8 0-1-16,0-9 1 15,-1 6 0-15,5-10 0 16,2 1 0-1,1-4 1-15,-4 0-3 16,4 1 0-16,-1 2-9 16,1 1 1-16,7 2-6 15,-11 1 1-15</inkml:trace>
  <inkml:trace contextRef="#ctx0" brushRef="#br0" timeOffset="117975.1549">21329 16522 30 0,'-11'-3'15'0,"22"0"-4"0,-11 3 18 16,-4 6-28-16,1 4 1 15,-8 5 0-15,-6 7 1 16,-8 6-4-16,0 10 1 16,-3 6 2-16,0 6 0 15,0 3-4-15,-1 1 0 0,5-7-5 16,6-6 1-16,4-10-6 31,3 0 0-31</inkml:trace>
  <inkml:trace contextRef="#ctx0" brushRef="#br0" timeOffset="118691.7582">21146 16786 29 0,'24'-41'14'0,"47"9"-9"15,-57 23 22-15,11 0-26 16,-1-4 0-16,4-3 0 16,1 7 0-16,-5 3-2 0,-6-1 0 15,0 1-2-15,-8 9 1 16,-3 7-3-16,-10 12 0 15,-8 6 0-15,-10 3 0 16,0 4 1-16,-7 2 0 16,-1-2 3-16,-2-1 1 15,6-2 2-15,7-7 0 16,11-10 0-16,11-5 0 16,3-10 0-16,7 0 1 15,0-10-2-15,4 7 1 16,-1-3 0-16,1 3 0 0,-4 0 0 15,0 6 0-15,-3 6 0 16,-1 1 1-16,-10 5 0 16,4 7 1-16,-4-3-2 15,-4 3 1-15,1 0-1 16,-4-6 0-16,0-7-1 16,0 1 1-16,-4-10-1 0,4-4 0 15,0-8-1-15,0-4 1 16,0-6-1-16,3-3 0 15,1-3-1-15,-1 3 1 0,4 9-1 16,0 1 0-16,0 8 0 16,0 10 1-16,-3 10-1 15,-4 6 0-15,0 9 2 16,3 10 0-16,-3-1 1 16,0-2 1-16,3-1-1 31,1 4 1-31,3 3 0 0,0-7 1 15,3-3-2-15,1-5 0 16,3-4 0-16,4-10 0 16,3-6-1-16,3-12 0 15,1-6-1-15,7-10 1 16,-4 0-1-16,0 0 1 16,-3 3-1-16,3 0 0 15,-7 6-1-15,-3 7 1 0,-4 9-1 16,0 4 1-16,-4 2-1 15,1 0 1-15,-1-2-4 0,4-4 1 16,0 3-5-16,4-12 1 16,3 3-8-16,4-13 1 15</inkml:trace>
  <inkml:trace contextRef="#ctx0" brushRef="#br0" timeOffset="119006.7925">22038 16409 33 0,'-21'-3'16'0,"-4"53"-11"16,11-34 23-16,-7 12-27 15,-11 7 1-15,-7 2 0 16,4 7 0-16,0 0-3 16,3 0 1-16,4-13 1 15,7-6 0-15,3-9-1 16,7 3 1-16,4-10-1 15,7-2 1-15,7-4-1 16,4-6 1-16,10-7-1 16,7-2 1-16,4-10 0 15,3 6 0-15,1-6-1 0,-5 6 1 16,-2-6-4-16,-1 4 1 16,-7 5-6-16,-3 4 0 31,-4 2-4-31,0 11 0 15</inkml:trace>
  <inkml:trace contextRef="#ctx0" brushRef="#br0" timeOffset="119477.3315">21837 16867 26 0,'-46'31'13'0,"-3"-2"-5"16,45-23 19-16,1-6-25 16,3 6 0-16,7-6 1 15,3-3 0-15,4-6-4 16,4 2 1-16,3-5 2 15,0-4 0-15,1 7-1 16,-1-4 0-16,-4 4-1 16,-3 3 0-16,-3 2-1 15,-4 11 1-15,-7 5-1 16,-7 7 0-16,-7 3 0 16,3 6 0-16,-3 4 1 15,0-4 0-15,4 0 1 16,2-3 0-16,5-9 0 0,-1-4 0 15,4-5 0-15,0-7 1 16,7-7-2-16,1-5 0 16,-1-10-2-16,0 0 0 0,3-3-1 15,1 3 1-15,-1 0-3 16,-3 9 1-16,1 1 1 16,-1 2 0-16,0 10 2 15,-7 13 1-15,-4 6 1 16,1 15 0-16,-1 7 1 15,-3 0 1-15,-4 6-1 0,-3 3 1 16,0-3-2-16,4-3 1 16,-8 9-2-16,4-15 1 15,3-1-5-15,1-11 1 32,13-17-7-17,4-18 0-15</inkml:trace>
  <inkml:trace contextRef="#ctx0" brushRef="#br0" timeOffset="119702.351">21777 17187 29 0,'-25'0'14'0,"8"22"-7"0,13-19 19 16,1 6-24-16,-1 1 0 16,1 6 5-16,3-1 1 15,7 1-8-15,10-4 0 16,11-2 6-16,4-7 1 15,7-3-2-15,0 0 1 16,-4-9-3-16,4 2 1 16,-4-8-5-16,0 2 1 15,1 4-10-15,-1-10 0 16,0 0-6-16,11-9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31:43.0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19999 5299 24 0,'0'-6'12'0,"-4"31"-6"0,4-13 13 0,0 14-16 32,-3-1 1-32,-1 6 1 0,-3 0 0 0,0 4-7 15,0 6 1-15,0-4 4 16,0-2 1-16,4 9-3 31,-1 6 1-31,1 0-7 16,-1 3 1-16,-7-3-7 0,8 4 1 15</inkml:trace>
  <inkml:trace contextRef="#ctx0" brushRef="#br0" timeOffset="198.0225">19816 6240 29 0,'0'3'14'0,"3"-9"-9"0,1 3 20 0,3-4-24 16,3-2 1-16,4-7 0 15,4-3 0-15,3 1-3 16,4-4 1-16,7-10-1 16,-4-2 1-16,11-1-5 15,-1-2 0-15,1-1-5 0,-7-3 1 16</inkml:trace>
  <inkml:trace contextRef="#ctx0" brushRef="#br0" timeOffset="363.711">20331 5534 24 0,'14'-37'12'0,"-11"24"-7"0,1 19 17 0,-1 1-19 16,-3 2 1-16,0 7 0 31,0-1 1-31,0 4-7 16,0-3 1-16,4 3 3 16,3 0 1-16,0-4-7 15,0-2 0-15,4-4-6 0,3-9 1 16</inkml:trace>
  <inkml:trace contextRef="#ctx0" brushRef="#br0" timeOffset="564.0702">20690 5506 27 0,'-31'16'13'0,"6"12"-5"16,18-15 17-16,-4 5-23 15,-6 4 1-15,-4 13 0 16,-4 15 1-16,-3 6-5 0,-4 7 0 15,0 0 3-15,-10-7 1 32,7 1-4-32,-1-10 1 0,12-10-6 15,2-5 0-15,8-10-5 16,7-10 0-16</inkml:trace>
  <inkml:trace contextRef="#ctx0" brushRef="#br0" timeOffset="716.2653">20348 6067 25 0,'25'-37'12'0,"0"15"-3"0,-18 16 16 15,0 6-22-15,3 0 0 16,1 3 2-16,3 3 0 16,0 6-6-16,0 1 0 15,4 0 3-15,-1-4 0 16,5 4-8-16,-1-1 1 0,11-3-7 16,-1 1 1-16</inkml:trace>
  <inkml:trace contextRef="#ctx0" brushRef="#br0" timeOffset="1299.012">21026 5494 31 0,'-32'12'15'0,"25"16"-12"15,3-18 23-15,1 5-24 16,-1 4 1-16,1 6 1 0,-1-3 0 16,1 13-5-16,-1 2 1 0,1 4 4 15,-1 0 0-15,0 3-1 16,1-3 1-16,-1-1-2 15,1-5 1-15,-4 2-1 16,3-11 0-16,4-8-1 16,4-2 1-16,6 0-2 15,1-4 1-15,3-2 0 32,0-1 0-32,4 0-1 15,3 1 1-15,4-4-1 16,-1-3 1-16,1 0 0 15,10-3 0-15,-3-3-1 16,0 0 1-16,0 0 0 0,-4-6 1 0,-3-1-1 16,-1-12 1-16,-3 0 1 15,1-6 0-15,-1-6-1 16,-4-13 1-16,-2-4-1 16,-1 1 0-16,-4 0-1 15,1 6 0-15,-1 3 0 16,-3 4 0-16,0 2-1 0,-3 10 0 15,-4 3-5 1,4 0 1 0,-4 0-7-16,3 7 0 15,4 5-8-15,4 7 1 0</inkml:trace>
  <inkml:trace contextRef="#ctx0" brushRef="#br0" timeOffset="1732.6523">21826 5431 35 0,'-3'-3'17'0,"-11"-10"-13"0,14 13 24 16,-11 0-27-16,-3 3 1 15,0 7 0-15,-4 5 1 16,1 7-4-1,-1-6 1-15,-3 3 2 16,3 3 0-16,4 0-1 0,4 3 0 16,2 0-1-16,5-3 1 15,3 9-1-15,3 1 1 16,5-1 0-16,2 7 0 16,1 2 1-16,-1-2 0 15,-3-4 0-15,0 4 1 0,-3 0 0 16,-1-1 0-16,-3-12 0 15,-3 0 0-15,-1 1-1 16,-3-4 0-16,-3-4 0 16,-1-2 0-16,1-3-1 15,-1-1 0-15,-3-2-3 16,3-7 0-16,1-6-7 0,3-4 0 16,3-8-7-16,11-11 1 15,4-5-2-15,-1-10 0 0</inkml:trace>
  <inkml:trace contextRef="#ctx0" brushRef="#br0" timeOffset="1949.4779">22077 5453 38 0,'10'3'19'0,"-6"22"-21"0,-4-16 39 15,-4 13-34-15,-3 7 0 16,0 5 0-16,-3 16 1 15,-1 10-6-15,1-1 1 16,-5 4 3-16,1 0 0 0,-7-13-5 16,4 0 0-16,-5-6-5 15,1-6 0-15,11-10-6 16,6-9 1-16</inkml:trace>
  <inkml:trace contextRef="#ctx0" brushRef="#br0" timeOffset="2534.2398">22080 5525 35 0,'0'-25'17'0,"25"9"-14"0,-18 13 29 0,4 3-30 16,3 6 0-16,0 1 2 16,0 2 1-16,4 0-6 15,-4 1 1-15,3 2 4 16,-2 1 1-16,-1 3-2 15,0 2 1-15,-4 4-1 0,-3 0 0 16,-3 0-1-16,-4 13 1 16,-4-7-2-16,-3 6 1 15,0 1-1-15,-3-7 1 16,-1 3-1-16,-3-9 0 0,0-3-1 16,0-6 1-16,3-1-1 31,1-5 1-31,3-1-1 15,0-3 0-15,3 0 0 16,0 0 0-16,4 0 0 16,4 4 0-16,7-1-1 15,-1 10 1-15,1-4 0 0,3 4 0 16,0 3 0-16,0-1 0 16,11 1-1-16,-4-3 1 0,0 0 1 15,-3 2 1-15,-1 1-1 16,-3 0 1-16,-3-3 0 15,-7 3 1-15,-1-4-1 16,-3 1 1-16,-7-4-2 16,-7 1 1-16,0-4-1 15,-4-2 1-15,1 8-2 0,-8-8 1 16,0-4-1-16,-3 0 1 16,0 0-1-16,0-3 1 15,3 3-5-15,0-3 1 16,7 0-8-16,4 0 0 0,4 3-7 31,10 4 0-31,3-4-2 16,4-3 0-16</inkml:trace>
  <inkml:trace contextRef="#ctx0" brushRef="#br0" timeOffset="12830.0987">6040 8924 26 0,'-18'-16'13'0,"0"13"-2"0,15 6 13 16,-8 4-21-16,1 5 0 0,-8 13 2 16,-3 0 0-16,0 7-5 0,3 9 1 15,-3 2 4-15,10 4 0 31,8-3-1-31,-1 7 0 16,11-11-1-16,4-5 0 0,10-7-2 16,4-6 1-16,-1-6-3 15,12-10 1-15,-8-9-8 16,7-13 1-16,0-6-8 0,4-6 1 16</inkml:trace>
  <inkml:trace contextRef="#ctx0" brushRef="#br0" timeOffset="12979.2112">6325 8905 26 0,'-7'-3'13'0,"4"19"-1"16,3-7 13-16,0 10-24 15,0 0 1-15,-4 3 0 16,4 3 0-16,0 6-3 16,4 4 0-16,-1-4-3 0,-3-3 0 0,7-6-6 15,7-6 0-15</inkml:trace>
  <inkml:trace contextRef="#ctx0" brushRef="#br0" timeOffset="13111.5679">6332 8868 27 0,'-21'-38'13'0,"14"4"-6"0,7 24 19 16,0 1-26-16,4 2 0 15,3-2-5-15,7 3 1 16,0 3-3-16,4-4 1 0</inkml:trace>
  <inkml:trace contextRef="#ctx0" brushRef="#br0" timeOffset="13443.5236">6622 9018 28 0,'-4'44'14'0,"1"41"-5"0,3-70 20 15,0 4-27-15,0-6 0 16,0-4 2-16,0-3 0 15,0-6-4-15,3-12 0 16,1-13 3-16,-1-3 1 0,4-1-2 16,4-2 0-16,3 0-1 31,4-1 0-31,-1 7-2 16,1 3 0-16,-1 7 0 15,1 2 0-15,0 7 1 16,-4 6 1-16,0 9-1 15,-7 7 1-15,0 3 1 0,-3 9 0 16,-1 3 0-16,-3 4 0 16,4-1-5-16,-4-6 1 0,3-6-7 15,-3-3 0-15,4 0-5 16,-1-13 0-16</inkml:trace>
  <inkml:trace contextRef="#ctx0" brushRef="#br0" timeOffset="13657.7888">7013 8971 37 0,'-14'16'18'0,"-7"21"-18"15,17-24 30-15,4 6-29 0,4 0 1 16,-1 3 0-16,8-4 0 16,3 1-3-1,0-6 1-15,4-4 1 16,0-9 1-16,-1-6-4 15,4-7 1-15,-3-5-5 16,0-4 0-16,-1-4-6 16,-3-2 1-16</inkml:trace>
  <inkml:trace contextRef="#ctx0" brushRef="#br0" timeOffset="14007.2852">7281 8560 39 0,'7'-15'19'0,"-7"46"-20"0,0-15 33 16,-3 18-30-16,-1 13 0 0,-3 7 3 15,0 5 1-15,-3 10-6 16,3-3 0-16,0 6 4 16,3-6 1-16,4-10-1 15,4-5 0-15,-1-14-2 0,4-12 1 16,4-15-2-16,3-20 1 31,0-2-1-31,4-16 1 0,-1-1-2 0,1 1 1 31,3 0-1-31,4 0 1 16,3 6-1-16,-7 6 1 16,4 7 0-16,-4 2 1 0,0 10-1 0,-10 4 1 15,-1 8 0-15,-6 14 0 16,-1 5-1 0,1-6 0-16,3-3-10 15,0-6 1-15,7-3-10 16,7-7 0-16,-3-9-1 15,0-12 1-15</inkml:trace>
  <inkml:trace contextRef="#ctx0" brushRef="#br0" timeOffset="14430.0481">7832 8927 37 0,'3'-19'18'0,"43"-12"-20"0,-28 19 36 16,24-4-32-16,7 3 0 16,11 1 0-16,-3 2 1 15,-4-2-3-15,-4 6 0 16,-7 2 3-16,-3 4 1 31,-11 10-2-31,-6 5 1 0,-12 1 0 16,-3 3 0-16,-7 3-1 15,-3 3 0-15,-4-6-5 16,0 0 0-16,0-10-6 16,-4-6 0-16,0-6-6 15,4-19 0-15</inkml:trace>
  <inkml:trace contextRef="#ctx0" brushRef="#br0" timeOffset="14576.8321">8248 8689 29 0,'11'41'14'0,"-15"40"-11"0,0-62 19 0,4 6-22 16,-3 0 0-16,-1 0 0 31,1-3 1-31,-1 0-6 16,1-9 1-16,-4-7-4 16,7-12 0-16</inkml:trace>
  <inkml:trace contextRef="#ctx0" brushRef="#br0" timeOffset="14763.8909">8100 8654 36 0,'-28'98'18'0,"-25"52"-14"0,46-109 32 0,3 18-31 16,4 10 0-16,11-6 0 16,6-3 1-16,8-10-8 15,10-19 0-15,4-6 3 16,-4-9 1-16,4-19-10 15,3-13 0-15,4-9-6 0,4-19 0 16</inkml:trace>
  <inkml:trace contextRef="#ctx0" brushRef="#br0" timeOffset="14980.7337">8594 8664 48 0,'-60'28'24'0,"84"-28"-19"15,-10-3 41-15,11-3-45 16,7-7 1-16,7 1 0 16,-4-7 0-16,0-6-3 15,1 0 0-15,-1 3-4 16,-3 3 1-16,-1 3-7 16,-2 4 1-1,-5 2-7-15,-6 7 1 16</inkml:trace>
  <inkml:trace contextRef="#ctx0" brushRef="#br0" timeOffset="15227.5581">8837 8789 39 0,'-32'69'19'0,"-10"-12"-15"0,35-45 33 15,0 7-34-15,7-6 1 32,0-1 0-32,3-2 1 15,8-7-7-15,0-3 1 16,3-10 4-16,0-5 0 0,0-4-2 15,0-9 1-15,-3-1-1 16,-1 7 0-16,-3 0 0 16,-3 7 0-16,-8-1-2 15,1 7 1-15,-4-1-5 0,3 1 1 16,-3 3-8-16,4-4 0 16,6 4-4-16,8-7 0 15</inkml:trace>
  <inkml:trace contextRef="#ctx0" brushRef="#br0" timeOffset="15460.1625">8961 8639 35 0,'-11'44'17'0,"11"28"-12"0,0-47 29 16,0 12-31-16,0 11 0 16,-4 5 3-16,4 16 1 15,-3-3-7-15,-1 3 1 16,1-7 6-16,-1-5 0 15,-3-13 0-15,0-10 0 16,0-6-1-16,-3-9 0 16,-1-3-3-16,4-7 1 0,-4-12-6 15,4-6 0-15,0-10-12 16,0-6 0-16,11-3-6 16,-4-10 0-16</inkml:trace>
  <inkml:trace contextRef="#ctx0" brushRef="#br0" timeOffset="16140.6683">9521 8513 26 0,'-3'-19'13'0,"6"38"0"0,-3-3 10 16,0 22-22-16,-7 18 0 31,-3 10 1-31,-1 6 1 16,-3 10-4-16,0 2 0 0,0 1 2 15,-4-13 1-15,4-9-2 16,0-7 1-16,7-12-1 16,0-13 0-16,3-15-2 15,1-16 1-15,3-22-1 16,0-28 0-16,3-6 0 0,8-10 0 16,7-13 0-16,3-5 0 15,4 2 3-15,3 10 0 16,7 12 1-16,11 20 1 0,3 8 0 15,1 10 1-15,-1 19 0 16,-7 16 1-16,-6 9-1 31,-8 9 0-31,-7 10-1 16,-7 9 0-16,-3 3-1 16,-8 7 1-16,-6 12-3 0,-1-6 0 15,1-7-6-15,-4-2 0 16,3-7-7-16,1-3 1 15,-1-19-3-15,-3-9 1 16</inkml:trace>
  <inkml:trace contextRef="#ctx0" brushRef="#br0" timeOffset="16470.7888">9564 8934 37 0,'3'-38'18'0,"18"0"-23"15,-3 23 37-15,10 2-32 16,4 0 0-16,7 4 1 15,0-3 0-15,0 5-1 16,-8 4 0-16,-3 3-2 16,-6 10 0-16,-8 8-4 0,-4 7 0 0,-10 7-5 15,-3 2 1-15,-11 4-2 32,-39-44 12-32,46 62-1 31,-43-12 0-31,8-10 7 15,7-5 0-15,10-7 5 16,7-7 0-16,8-5-5 16,3-7 1-16,10-9-3 0,8-7 1 15,7-3-6-15,3-2 1 16,3-4-6-16,1-3 0 16,0 3-6-16,-1-4 1 15</inkml:trace>
  <inkml:trace contextRef="#ctx0" brushRef="#br0" timeOffset="16630.9061">9793 8783 42 0,'-18'41'21'0,"-20"21"-22"0,27-43 38 0,-3 16-35 16,-4 12 0-16,1 12 0 16,3 10 1-16,3-6-6 15,4 0 1-15,3-10-3 16,4-9 0-16,15-6-8 15,2-7 0-15</inkml:trace>
  <inkml:trace contextRef="#ctx0" brushRef="#br0" timeOffset="17132.3492">10160 8742 41 0,'-25'0'20'0,"36"-3"-19"0,-4 0 32 16,14-3-33-16,4-4 1 16,3-5 0-16,7-1 0 15,-3 3-4 1,0-2 1-16,-4-4-2 16,-3 6 0-16,-8 7-1 15,1 6 0-15,-11 6 0 0,-7 10 0 16,-14 6 4-16,-4 9 1 15,-6 7 4-15,-8 3 0 16,-3-1 2-16,6 1 1 0,5-3 0 16,3-7 1-16,6 1-3 15,5-14 0-15,6-2-2 16,11-10 1-16,7-6-2 16,4-6 0-16,3-6-2 15,4-4 0-15,0 0-1 0,3-6 1 16,0 3-2-16,-3-3 1 15,-4 4-1-15,0 2 1 32,-7 3 0-32,-3 7 1 0,-4 3 1 15,-4 12 0-15,1-2 0 16,-4 2 0-16,0 4-1 16,0-1 1-16,0 4-6 15,-4 0 0-15,-3-1-8 16,4 4 1-16,-1-6-3 0,-3-4 0 15</inkml:trace>
  <inkml:trace contextRef="#ctx0" brushRef="#br0" timeOffset="17262.6169">10329 9028 28 0,'-14'15'14'0,"7"39"-19"0,7-39 24 0,-3 4-19 15,-4 9 0-15,3 1-8 16,1 2 1-16,3 0 4 15,0-6 0-15</inkml:trace>
  <inkml:trace contextRef="#ctx0" brushRef="#br0" timeOffset="17581.5">10287 9194 27 0,'7'-38'13'0,"25"-3"-10"0,-22 32 23 0,4 0-26 15,1 9 0-15,2 0 0 16,1 3 0-16,-4 6 0 16,-3 4 0-16,-4 5 0 15,-7 8 1-15,-7 5-1 16,-4 10 1-16,-7-4 2 0,4-2 1 16,-3-4 1-16,2-3 1 15,1-3 0-15,7-6 1 16,4-6-1-16,3-7 0 0,7-3-2 31,3-6 0-31,5-13-5 0,6-2 1 0,-4-7-6 31,5-4 0-31,-1-5-7 16,0-7 0-16,4-6-3 16,3 0 0-16</inkml:trace>
  <inkml:trace contextRef="#ctx0" brushRef="#br0" timeOffset="17714.8913">10636 8952 34 0,'0'3'17'0,"-7"29"-16"0,4-20 32 16,-1 7-33-16,1 3 0 16,-1 0 0-16,1 0 1 0,3-3-3 15,0-3 0-15,0-7-3 16,3-6 0-16,4-3-6 16,0-12 1-16</inkml:trace>
  <inkml:trace contextRef="#ctx0" brushRef="#br0" timeOffset="17998.6028">10834 8585 30 0,'-7'-31'15'0,"17"37"-9"0,-6 4 23 0,-1 5-27 16,-3 11 1-16,0 11 3 16,-3 7 0-16,-1 6-6 15,-6 7 0-15,6 9 6 16,1 12 1-16,-1 3-1 15,1 1 1-15,-1-10-1 16,1 0 0-16,-1-9-1 16,1-10 0-16,-8-9-2 0,-3-9 1 15,0-10-2-15,0-3 0 16,0-7-4-16,-1-2 1 16,-2-7-7-16,3-6 0 15,0-3-10-15,3-6 0 0,4-16-2 31,0-16 1-31</inkml:trace>
  <inkml:trace contextRef="#ctx0" brushRef="#br0" timeOffset="18561.7588">11578 8651 31 0,'-25'88'15'0,"-13"19"-13"0,34-88 26 16,4-4-26-16,11-2 0 15,-1-7 2-15,4-9 1 16,8-16-5-16,2-12 0 16,-3-10 5-16,1-12 0 15,-1-4 0-15,-7 10 0 16,-4 0-1-16,-2 13 0 15,-8 5-1-15,-8 14 0 0,-2 8-2 16,-4 7 1 0,0 13-5-16,0 12 1 15,3 6-7-15,0 7 0 0,1 6-7 16,3-3 0-16</inkml:trace>
  <inkml:trace contextRef="#ctx0" brushRef="#br0" timeOffset="18818.8558">11490 9056 30 0,'4'-10'15'0,"20"-5"-9"16,-13 5 18-16,3-2-22 15,4-4 1-15,6 0 1 16,4 7 0 0,15 12-4-1,-8 7 1-15,-3 2 3 0,-7 10 1 16,-8 9-2-1,-6 4 1-15,-4 6-1 16,-7-1 1-16,0-2-6 0,-4-3 0 16,-3-7-4-16,-3-3 0 15,-1-6-4-15,-3-7 0 16,-4-6-4-16,4-2 0 16</inkml:trace>
  <inkml:trace contextRef="#ctx0" brushRef="#br0" timeOffset="19016.0661">11613 9071 25 0,'7'-75'12'0,"15"22"-1"15,-15 37 19-15,3 7-26 16,-3-1 1-16,4 4 4 16,-4 6 1-16,-3 10-12 15,-4 12 1-15,-4 6 7 0,-3 12 1 16,0 14-3-16,-4 5 1 16,1 1-4-16,-1 0 0 15,1-13-5-15,2-7 0 0,5-8-7 31,6-13 1-31,8-7-6 16,7-18 0-16</inkml:trace>
  <inkml:trace contextRef="#ctx0" brushRef="#br0" timeOffset="19200.5933">12030 8921 39 0,'7'16'19'0,"-18"28"-22"0,8-32 31 15,-1 7-28-15,-3 6 1 0,0 6-1 16,0 1 0-16,0-4-4 16,0-9 1-16,3-7-5 15,4-5 0-15,11-11-3 16,7-18 1-16</inkml:trace>
  <inkml:trace contextRef="#ctx0" brushRef="#br0" timeOffset="19463.4455">12199 8494 34 0,'4'-9'17'0,"6"37"-19"0,-6-9 34 16,-1 16-30-1,-3 21 0-15,-3 10 5 16,-4 9 0-16,0 13-6 16,0 6 0-16,-1 3 5 15,1-9 1-15,0-6 0 16,0-4 0-16,4-12-2 15,-4-13 0-15,3-12-1 0,-3-7 0 16,-3-9-2-16,-5-3 1 16,-2-12-5-16,-1-10 0 15,1-6-7-15,2-13 0 16,5 0-9-16,10 0 0 0,10-15-1 16,12-1 0-16</inkml:trace>
  <inkml:trace contextRef="#ctx0" brushRef="#br0" timeOffset="19951.1584">12714 8861 37 0,'-14'29'18'0,"3"27"-16"0,8-40 36 16,-1 9-34-16,-3 6 1 16,-3 4 2-16,-11 5 0 0,-1-5-8 31,1-4 0-31,0-9 7 15,3-6 0-15,1-13-2 16,3-12 1-16,7-16-2 16,7-10 0-16,7-9-2 15,14-3 1-15,4-12-2 16,3-1 0-16,0 10 0 16,4 3 0-16,-1 9-1 0,1 7 1 15,0 12 0-15,0 13 1 16,-4 9-1-16,0 16 1 15,-7 9 0-15,-7 6 1 16,-10 10-1-16,-8 3 0 16,-3 10-3-16,0-7 0 0,4-6-11 15,3-7 1-15,3-8-7 16,8-20 0-16</inkml:trace>
  <inkml:trace contextRef="#ctx0" brushRef="#br0" timeOffset="20494.9222">13681 8683 30 0,'-14'-22'15'0,"14"41"-4"0,0-19 16 0,-4 9-25 16,-3 3 0-16,-7 7 2 16,-14 9 0-16,-8 4-5 15,-2 5 0-15,-5 4 3 16,1 3 1-16,0 6-3 0,6-6 0 16,8-3-6-16,3-10 0 15,8-6-6-15,6-9 0 16</inkml:trace>
  <inkml:trace contextRef="#ctx0" brushRef="#br0" timeOffset="20686.0003">13462 8918 29 0,'11'-13'14'0,"3"23"-2"0,-11-1 18 0,1 13-28 16,-8 9 0-16,1 20 1 31,-4 11 0-31,0 10-4 15,-4-6 0-15,4 0 2 16,0-9 1-16,3-7-4 16,4-6 1-16,4-13-6 0,3-6 0 15,11-9-5-15,10-13 0 16</inkml:trace>
  <inkml:trace contextRef="#ctx0" brushRef="#br0" timeOffset="21784.757">13878 8824 40 0,'32'-60'20'0,"10"-21"-25"0,-31 56 36 15,7-4-32-15,6 1 1 16,-3 3 0-16,-6 6 0 16,-5 7 0-16,-10 12 0 0,-7 9 1 15,-3 19 1-15,-8 10 0 16,-3 18 1-16,-4-5 0 15,0 2 1-15,-3-3 0 0,7-6 0 16,3-6-1-16,8-7 0 16,-1-9-1-16,4-6 0 15,4-7-1-15,3-6 1 0,3-9-2 16,4-7 0-16,4-6-2 16,-1 1 1-16,4-17-3 15,1 1 0-15,2-4-2 16,-3-6 1-16,0-6 0 15,0 0 0-15,-3 6 2 32,0 3 0-32,-4 13 3 15,-4 6 1-15,-3 9 1 0,-3 7 1 16,-4 12 0-16,0 16 0 16,0 13 0-16,-4 12 0 15,-3 3-2-15,0-3 1 0,-4 3-2 16,4-3 0-16,0-3 0 15,3-3 1-15,4 0-1 16,4-13 0-16,3 0 0 16,3-12 0-16,4-4 0 15,4-8 0-15,3-8 0 16,7-5 0-16,-3-4-2 0,3-2 1 31,7-4-1-31,4-3 1 16,0 0-1-16,-1 0 1 0,-2 3-1 15,-8 4 1-15,-7 2 1 16,0 7 0-16,-10 6 0 16,-4 3 0-16,-4 3-2 15,-3 4 1-15,-7 5-3 16,-7 4 1-16,3 6-2 16,-3-6 0-16,3 0-1 0,-3 6 1 15,0 0 2-15,3 3 0 16,1-3 4-16,3-6 1 15,3-3 1-15,4-4 1 0,3-2 1 16,4-4 0-16,4-6 0 16,3-9 0-16,4-4-3 15,6-6 1-15,4 0-2 16,1-3 0-16,-1 1-3 16,0 2 0-16,-4 0-2 31,-2 3 0-31,-5 1-1 0,-3 2 0 15,0 4 1-15,-7 2 0 16,0 7 3-16,0 0 1 16,-3 3 2-16,-4 7 1 0,0 6 0 15,0 12 0-15,-8 3 0 16,-2 7 0-16,3 12-1 16,-4 6 0-16,4 1-1 15,-4-7 0-15,1 0-1 16,-1 0 1-16,0-9-2 15,4-6 0-15,4-7-2 16,-1-6 1-16,1-7 0 0,3-11 0 16,-1-14 0-16,5-2 0 15,-1-4 3-15,4 3 1 0,0-2 1 16,4-1 1-16,3-3-1 31,0 0 1-31,7-3-1 16,0 1 1-1,32-14-12 1,4 4 0-16,6-4-4 0,4-2 1 16</inkml:trace>
  <inkml:trace contextRef="#ctx0" brushRef="#br0" timeOffset="22149.4923">14580 8494 42 0,'-28'13'21'0,"0"25"-27"0,21-29 37 0,-4 13-31 16,1 3 0-16,-4 3 0 15,-1 7 0-15,1-4 0 16,0-6 0-16,4-6 3 15,-1-3 0-15,4-7 1 16,7 1 0-16,0-10 0 0,7-7 1 16,11-5 1-16,-1-7 0 15,8-6-3-15,3-3 0 0,11-1-1 32,7-8 0-32,3 5-1 15,-3 4 0-15,-4 6-6 0,-6 3 1 16,-4 4-6-16,-4 5 0 15,-4 4-5-15,-6 6 0 16,3-3-2-16,-3 9 0 0</inkml:trace>
  <inkml:trace contextRef="#ctx0" brushRef="#br0" timeOffset="22815.7938">14542 8849 42 0,'-25'37'21'0,"11"-18"-28"16,10-12 45-16,4 2-35 16,0 4 0-1,4-4 2-15,3-3 0 16,3-3-6-16,1-3 0 16,3-3 4-16,7-6 1 0,0-7-3 15,8 4 1-15,-8-1-1 16,-4 0 1-16,1 1-2 15,-7 3 1-15,-4 2-1 16,-7 7 1-16,-4 0-2 0,-3 0 1 16,0 3-2-16,-4 1 1 15,1-8-4-15,-1 1 1 0,4-9-4 16,0-7 0-16,4-6-3 31,6-7 0-31,-6-5-1 16,6-4 0-16,1 3 3 15,-1-2 1-15,4 5 6 16,0 7 0-16,0 3 6 16,0 6 1-16,1 3 3 15,-5 10 0-15,-3 6 1 16,0 9 1-16,-3 17-2 16,-5 11 0-16,-9 13-3 15,-1 16 0-15,1 3-2 0,-1 6 0 16,0 7-3-16,1 6 1 15,3-7-4-15,3-5 0 0,0-11-2 16,1-5 1-16,-1-10-4 16,4-9 1-16,0-10 0 0,0-12 1 15,0-9 1-15,0-7 1 16,3-10 2-16,1-8 1 16,-1-7 4-16,4 0 1 31,0 0 2-31,4-6 0 15,3-1 0-15,3-2 1 16,8 3-2-16,7-3 0 0,10-1-8 16,4 1 1-16,3-1-8 15,4-2 0-15,3-1-2 16,1-2 1-16</inkml:trace>
  <inkml:trace contextRef="#ctx0" brushRef="#br0" timeOffset="23150.1081">15102 8473 39 0,'-10'9'19'0,"-22"32"-24"0,25-32 40 15,-7 13-35-15,0 6 1 16,-4 4 0-16,-3 12 0 16,-4-1-3-16,1-2 0 15,-8-3-2-15,7-7 1 16,8-6-2-16,2-3 1 15,8-9-1-15,7-10 0 16,7-3 3-16,4-13 1 16,3-5 4-16,7-8 1 15,4-2 2-15,3 0 1 0,0 0 0 16,-3 0 1-16,3 3-3 16,8-1 0-16,-5 1-5 15,1 3 1-15,-4 7-7 16,-3 5 1-16,-4 1-5 15,-7 9 1-15,-7 6-5 0,-3 4 0 16</inkml:trace>
  <inkml:trace contextRef="#ctx0" brushRef="#br0" timeOffset="23335.9381">14997 8874 36 0,'-25'19'18'0,"21"-16"-17"0,4-3 34 15,0 0-34 1,4-3 1-16,3-4 0 15,0 1 0-15,4 0-3 16,-1-7 1-16,1 1-1 16,-1 2 0-16,-3 1-5 0,0 3 1 15,1 6-4-15,-5 3 0 16,-3 0-3-16,0 3 0 16</inkml:trace>
  <inkml:trace contextRef="#ctx0" brushRef="#br0" timeOffset="24152.1547">14908 9056 28 0,'-24'41'14'0,"-12"12"-10"16,29-41 25-16,-3 4-26 16,-1 3 1-16,1-3 3 0,3-4 1 31,3-2-9-31,1-7 0 16,3-13 7-16,3 1 0 15,11-4-2-15,-3-9 0 16,3 0-2-16,3-3 0 15,1 0-1-15,3 0 0 16,0 3-1-16,8 3 1 0,-8 1-1 16,0 2 1-16,-3 6-1 15,-8 4 0-15,1 6 0 16,-8 10 1-16,-6 2-1 16,-4 7 1-16,-4 6-1 15,1 3 1-15,-5 1-1 16,5-4 0-16,-1 0 0 15,4-6 1-15,0-4-1 0,4-2 1 0,-1-7-1 16,4 0 1-16,0-6-1 16,7-6 1-16,0 0-4 15,0-4 1-15,4-5-3 32,-1 2 0-32,1-9-3 15,3 3 1-15,0 1 0 16,0-1 0-16,-3 3 1 0,0 3 1 15,-4 4 4-15,-4 3 1 16,-3 6 2-16,0 3 1 16,-3 6 0-16,-1 7 1 15,-3 3-1-15,0 0 1 16,3-1-3-16,1-2 1 16,-1-3-4-16,4-4 1 0,0-3-3 15,0-6 1-15,7-9-2 16,1-4 0-16,2-5-1 15,1-4 0-15,3-7 2 16,3-2 0-16,5 3 1 0,2 0 1 16,-3 3 2-16,1 3 1 31,2 0 2-31,-6 0 1 0,-4 6 0 16,0 3 1-16,-3 10 1 15,-4 6 0-15,-7 7 0 16,0 6 0-16,-4 9 0 15,1 3 0-15,-4 9-1 16,0 4 1-16,3 3-1 16,1 3 1-16,-1 3-1 0,-3 1 1 15,0-8-1-15,0-5 1 16,-7-3-1-16,0-7 0 16,0-3-1-16,3-6 0 15,0-7-1-15,1-2 0 0,-1-4-5 16,1 0 0-16,-1-6-12 15,0-3 1-15,4-3-9 16,0-10 1-16</inkml:trace>
  <inkml:trace contextRef="#ctx0" brushRef="#br0" timeOffset="24737.0465">15674 8695 39 0,'-25'-12'19'0,"36"9"-8"0,-4-4 19 15,14-2-27-15,7 3 1 16,8-4 0-16,6-2 0 16,-3-10-6-16,-1 0 1 31,1 0 0-31,4 0 1 0,-8-3-7 16,-7 3 0-16,-3 3-5 15,-8 0 1-15,-6 3-4 16,0 4 1-16</inkml:trace>
  <inkml:trace contextRef="#ctx0" brushRef="#br0" timeOffset="24938.2529">15991 8400 34 0,'-28'60'17'0,"0"50"-20"0,14-66 32 16,0 18-29-16,-7 7 1 15,-1 16-1-15,-2 9 1 16,3 10-2-16,-8-13 1 15,5-7 0-15,6-5 0 16,4-14-4-16,7-11 1 0,10-13-7 31,4-13 1-31,11-19-1 16,3-12 1-16</inkml:trace>
  <inkml:trace contextRef="#ctx0" brushRef="#br0" timeOffset="25169.5654">15900 8783 34 0,'-14'-22'17'0,"-11"53"-18"16,18-21 37-16,-7 5-33 16,0 4 0-16,-4 3 4 15,-3 0 1-15,3 0-9 16,8 0 1-16,3-3 6 16,3-3 0-16,8-7-2 0,10-3 0 15,3-3-2-15,4-6 1 16,8-3-5-16,-1-7 0 15,0 1-7-15,4-4 0 16,3-6-7-16,0 0 1 0,1-9-2 16,-8-4 1-16</inkml:trace>
  <inkml:trace contextRef="#ctx0" brushRef="#br0" timeOffset="25355.2372">16193 8538 46 0,'0'7'23'0,"7"-4"-28"15,0-6 49-15,3 0-43 16,11-1 0-16,8-5 0 31,-5 3 0-31,5-1-4 16,-1 1 0-16,0 0-3 0,0 0 0 16,-3 2-4-16,-4 1 1 15,-7 0-5-15,0 3 0 0</inkml:trace>
  <inkml:trace contextRef="#ctx0" brushRef="#br0" timeOffset="26472.6678">16249 8727 34 0,'-53'47'17'0,"7"12"-16"0,39-49 32 16,-3 2-31-16,2-2 1 16,1-4 2-1,4-3 1-15,3-3-6 16,7 0 1-16,4-13 3 15,3-2 1-15,7-10-2 16,11-4 0-16,3-2-2 16,7 0 1-16,-3 2-2 15,3 1 0-15,-6 6 0 16,-1-3 0-16,-7 13 0 16,-3 2 0-16,-1 1 0 0,-6 3 0 15,-4 9-2-15,-3 3 1 16,-4 7-3-16,-7 2 1 0,-4 10-3 15,-3-6 1-15,0 0-3 16,-7 3 0-16,0-3-1 31,-4-4 1-31,1-2 1 16,6-10 1-16,-3-3 1 0,3-6 0 16,4-1 3-16,-3 1 0 15,3 0 2-15,3 3 1 16,4-3 1-16,-3 2 0 0,3 4 0 15,-4 4 0-15,1-1 0 16,-4 6 0-16,0 0-1 16,-4 7 1-16,-3 0 0 15,0 6 1-15,-4-7 0 16,0 1 1-16,4 0-1 16,0 0 0-16,4-4-1 15,-1-3 1-15,4 1-1 16,3-4 1-16,12-3-1 15,-1-3 0-15,7-3 0 0,3 0 1 16,5-6-2-16,2-1 1 0,4 1-1 31,1-4 0-31,-1 4-1 16,-7 3 0-16,-3-1 0 16,-4 7 0-16,-4 3 0 15,-6 4 0-15,-8 2 0 16,-3 4 0-16,-3 2-1 15,-11 4 1-15,-1 0 0 0,1 3 0 16,7-6 0-16,4-4 1 16,-1-2-1-16,4-4 1 15,0-3-1-15,7-3 1 16,0 0-1-16,7-9 0 16,0-4 0-16,7-3 0 0,0 1 0 15,0-1 0-15,0 3 0 16,-3 4 0-16,3 3-1 15,-3 3 1-15,-11 3-1 0,3 3 1 32,-3 6-1-32,-3 7 1 15,-1 9 0-15,-3 3 0 16,0 13 0-16,-7 3 0 16,7 3 0-16,-4 0 1 0,4-3-1 15,0 0 0-15,4-13 0 16,-1-3 0-16,1-9 0 15,3-3 0-15,3-7 0 16,1-3 0-16,3-9-1 16,0-3 1-16,-4 0-1 0,1-4 1 15,-8 4-1-15,-3-3 0 16,4 2 0-16,-8 1 1 16,1 3 1-16,-8 3 1 15,4 3 1-15,3 0 0 0,-3 0 0 16,0 1 1-16,14-1 0 15,0 3 0-15,7-9-1 16,0 0 0-16,7-7-2 31,4 1 1-31,3-4-6 16,7-2 0-16,4-4-6 16,-4-6 0-16,4 3-6 15,7 0 1-15</inkml:trace>
  <inkml:trace contextRef="#ctx0" brushRef="#br0" timeOffset="27324.3544">16979 8695 28 0,'-28'-6'14'0,"53"-16"-2"16,-18 16 19-16,3 3-29 16,4 3 1-16,1-4 0 15,-1 1 1-15,0 0-5 16,-4 6 1-16,1 4 2 0,-4-1 1 15,-3 3-2-15,-4 4 0 16,0 2 0-16,-11 7 0 16,-3 3-1-16,-4 4 1 0,-7-4-1 15,1-3 1-15,3 0-1 16,3-3 0-16,7-4-1 16,4-5 1-16,7-4-1 15,7-3 1-15,4 0-2 16,3 0 1-16,-3 0 0 15,-1 4 0-15,-3-1 0 0,-3 10 0 32,-4-1 1-32,-7 7 1 15,-4 3 1-15,1 0 1 16,-5 4-1-16,1-4 1 0,4-3-1 16,3-7 0-16,14-8-4 15,3-14 1-15,1-5-3 16,10-7 0-16,4-6-3 15,0-6 0-15,6-7-1 16,1-6 1-16,3-6 1 16,4-3 0-16,-4-1 3 15,1 4 0-15,-1 6 3 16,-7 10 1-16,-14 15 2 0,-7 6 0 16,-7 20 1-16,-7 8 1 15,-7 4 1-15,-3 9 0 0,-5 4-1 16,5-1 0-16,-1-9 0 15,4 0 0-15,3-6-2 32,4-1 1-32,0-2-2 15,7-4 0-15,0-2-1 16,7-4 0-16,4 0-1 16,3-6 0-16,0 0 0 0,0-4 1 15,0 1-1-15,-3 3 0 16,0 0 0-16,-4 6 0 15,-4 3-1-15,-3 0 0 16,0 4-3-16,-3-1 1 16,-1 4-4-16,1 2 1 0,-5 1-6 15,5 3 1-15,-1 0-3 16,1-4 1-16</inkml:trace>
  <inkml:trace contextRef="#ctx0" brushRef="#br0" timeOffset="27557.9017">16887 9360 36 0,'-24'3'18'0,"24"3"-15"0,7-9 35 0,7-6-34 16,7-4 1-16,11-2 2 31,0-4 1-31,-4-3-10 16,4-3 0-16,3-3 7 15,0-7 0-15,0 7-7 16,-3 0 0-16,-4 3-6 16,-3 6 0-16,-4 3-5 15,-7 3 1-15,-3 4-5 16,-4 3 1-16</inkml:trace>
  <inkml:trace contextRef="#ctx0" brushRef="#br0" timeOffset="27723.7058">17187 8990 42 0,'-10'9'21'0,"-1"13"-17"15,11-15 43-15,-3 15-43 16,-1 15 1 0,-3 16 2-16,-4 10 0 15,-3 6-9-15,0 0 0 16,0 0 2-16,4 0 1 16,-1 0-13-16,7-6 0 15,12-10-6-15,-19-25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32:14.0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11800 6657 30 0,'0'0'15'0,"4"3"-5"0,3-6 15 0,11-6-23 15,6-1 0-15,8-2 0 16,10-10 1-16,1-3-4 16,-1-4 0-16,0-8 3 15,4-4 1-15,0 6-4 16,0-2 0-16,0 5-5 16,0 7 1-16,-7 7-6 0,-8 5 0 15</inkml:trace>
  <inkml:trace contextRef="#ctx0" brushRef="#br0" timeOffset="265.5803">12206 6660 27 0,'-49'72'13'0,"17"25"-4"0,25-78 18 15,0 6-26-15,7-3 1 16,0-3 1-16,7-6 0 16,0-7-4-16,4-6 1 15,3-16 3-15,0-3 0 0,3-3-1 16,1-3 1-16,-4-6-1 15,-3 3 1-15,-1 6-1 16,-3 0 1-16,-3 3-1 16,-4 3 0-16,0-2-3 15,-7 2 0-15,3-3-4 16,1 0 1-16,3 0-5 0,0 1 0 16,3-1-5-16,4 0 1 15,0 6 1-15,4-2 1 0</inkml:trace>
  <inkml:trace contextRef="#ctx0" brushRef="#br0" timeOffset="532.7091">12315 6557 22 0,'4'40'11'0,"-4"23"-9"15,0-44 21-15,-4 9-19 16,1 19 0-16,-1 19 3 16,-3 3 0-16,0 0-8 15,0-6 0-15,0-4 7 16,0-2 1-16,0-1-2 0,4-12 1 15,-4 3 0-15,-1-6 0 16,1-10 0-16,0-3 1 0,-3-12-3 16,-1-3 1-16,1-7-1 15,-5-9 0-15,5 0-2 16,-4-10 1-16,-4 1-5 16,-3-7 1-16,-4-3-12 15,1-3 0-15,6-10-6 16,0-18 1-1</inkml:trace>
  <inkml:trace contextRef="#ctx0" brushRef="#br0" timeOffset="2365.2019">13053 6309 24 0,'10'-13'12'16,"-10"-6"-2"-16,0 19 12 0,0 0-20 15,-3 7 1-15,-8 12 1 16,-13 9 1-16,-1 6-6 15,-7 10 0-15,-3 6 3 16,-8 1 1-16,5 8-1 16,2-6 0-16,1-2-2 15,7-4 0-15,0-13-5 0,7-6 0 16,10-9-6-16,7-16 0 16</inkml:trace>
  <inkml:trace contextRef="#ctx0" brushRef="#br0" timeOffset="2558.6078">12838 6579 30 0,'10'3'15'0,"-3"15"-9"0,-3-11 21 0,-1 2-26 15,-3 10 1-15,0 6 0 0,-3 6 0 16,-1 7-3-16,1 3 1 31,-1 6 0-31,4 0 1 16,0-9-5-16,0-10 1 0,4-6-5 15,3-7 1-15,3-5-4 0,1-7 0 16</inkml:trace>
  <inkml:trace contextRef="#ctx0" brushRef="#br0" timeOffset="4476.7308">13907 6654 20 0,'0'12'10'0,"-4"-27"-1"0,4 15 4 0,0 0-12 15,0 0 0-15,0 0 1 31,0 9 1-31,-4 10-4 16,1 6 1-16,-1 6 2 16,-3 4 0-16,0 2-1 15,4 4 0-15,-4-9 0 0,3-4 1 16,1-9-1-16,-1-7 0 16,1-6-1-16,3-12 1 15,0-10-1-15,3-9 0 16,1-3 0-16,3-6 0 0,3-1-1 15,4-2 0-15,4-11 2 16,3-2 0-16,4 0 0 16,7 3 1-16,6 0 0 15,1 6 0-15,0 4 0 16,3 5 1-16,-3 14-1 16,-7 11 0-1,-4 10-1-15,0 7 0 16,-6 12 0-16,-5 6 1 15,-6 6 0-15,-4 4 0 0,-4 3 0 16,-3-4 0-16,-3-2-4 16,-4-1 0-16,-4-5-5 15,4-4 1-15,-7 0-7 16,-4-9 1-16</inkml:trace>
  <inkml:trace contextRef="#ctx0" brushRef="#br0" timeOffset="4826.893">13970 6723 27 0,'-4'-10'13'0,"26"-5"-9"0,-15 12 18 0,7-4-20 16,11 1 0-16,3 0 0 15,3 3 0-15,5-1-3 32,-1 4 1-32,-3-3-1 15,-8 3 0-15,-2 0-3 16,-5 7 0-16,-6 8-5 15,-8 4 0-15,-3 3-1 16,-10-3 1-16,-1 3 6 16,-10-54 3-1,-4 98 4-15,-13-31 0 16,6-4 6-16,7-9 1 16,4-6-1-16,7-4 1 15,10-2-7-15,15-10 1 16,7-3-2-16,3-13 0 0,7 0-4 15,0-3 0-15,4-3-4 16,-4-3 0-16,-3 3-6 16,3-3 0-16</inkml:trace>
  <inkml:trace contextRef="#ctx0" brushRef="#br0" timeOffset="5226.2429">14319 6321 41 0,'-17'38'20'0,"-15"40"-23"16,21-53 36-16,-6 16-32 15,-5 6 1-15,1 3 1 0,0 4 1 16,4 5-4-16,2 4 0 16,5 9 2-16,3-3 1 15,3-9 0-15,1-4 0 16,10-6-1-16,3-3 0 0,4-6 0 15,8-13 0-15,9-6 0 16,1-6 0-16,3-7-1 16,8-9 0-16,3-3 0 15,-1-3 0-15,15 0-1 16,-3-4 1-16,-4-5 0 16,-4-10 1-16,-6 0 0 0,-5-7 1 15,-6 4-1-15,-4-7 1 31,-7 1-1-31,-3-1 0 16,-7 4 0-16,-8 0 0 0,-6-1-8 16,-4 1 0-16,-4-3-10 15,0 5 0-15,-6-11-3 16,-4-26 0-16</inkml:trace>
  <inkml:trace contextRef="#ctx0" brushRef="#br0" timeOffset="6876.7507">13212 6691 28 0,'-11'-15'14'0,"14"5"-5"0,1 7 15 0,3-3-21 15,4 0 1-15,3-1 4 16,7-5 1-16,0-4-11 15,7-3 1-15,1-3 5 16,-1 0 1-16,11-6-2 0,3 0 1 16,-7 9-4-16,-3 0 0 15,-4 4-5-15,-7 5 0 16,-7 7-5-16,-3 3 0 16,-7 0-4-1,-1 3 0-15</inkml:trace>
  <inkml:trace contextRef="#ctx0" brushRef="#br0" timeOffset="7055.0477">13381 6340 25 0,'-21'19'12'0,"3"28"-8"0,18-34 18 16,-3 9-20-16,-1 9 1 16,0 7-1-16,1 2 1 15,-1 1-5-15,4 0 1 0,0-4 2 16,0-2 0-16,4-1-6 15,-1-5 1-15,5-4-5 16,-1-6 1-16</inkml:trace>
  <inkml:trace contextRef="#ctx0" brushRef="#br0" timeOffset="7240.3644">13536 6459 24 0,'-3'-6'12'0,"-12"25"-8"0,12-7 17 0,-4 7-21 16,0 13 0-16,0-1 2 16,0 0 0-16,0 7-4 15,0 0 1-15,0-4-5 16,-1 7 0-16,1 3-2 16,0 3 1-16</inkml:trace>
  <inkml:trace contextRef="#ctx0" brushRef="#br0" timeOffset="7457.0047">13201 7021 38 0,'-4'0'19'0,"26"-35"-21"0,-12 19 39 0,4-5-34 31,11-5 0-31,3 1 0 0,7-3 1 16,8-3-5-16,6 6 0 15,4 3 1-15,-3 3 0 16,-5 6-7-16,-2 4 0 16,-8 0-6-16,-7 2 0 0</inkml:trace>
  <inkml:trace contextRef="#ctx0" brushRef="#br0" timeOffset="7610.6366">13698 6726 26 0,'-31'9'13'0,"-19"4"-6"16,36-7 16-16,-14 4-22 0,0 5 1 15,-4 10 0-15,-3 10 1 16,3 6-4-16,-3-4 1 16,6 1 0-16,8-1 0 15,4-5-8-15,2 2 0 16,8-2-2-16,7-14 0 0</inkml:trace>
  <inkml:trace contextRef="#ctx0" brushRef="#br0" timeOffset="7776.4003">13434 6961 33 0,'0'-22'16'0,"10"13"-10"15,-3 9 31-15,4 3-33 0,7 0 1 16,3 10 1-16,4 8 0 16,-1 5-8-16,1 5 0 15,0-3 1-15,3 4 0 16,4-7-13-16,3 3 1 15</inkml:trace>
  <inkml:trace contextRef="#ctx0" brushRef="#br0" timeOffset="34841.1684">15677 12976 12 0,'-14'-26'6'0,"11"17"3"15,3 9 7-15,0 0-15 16,0 0 1-16,-4 3 1 16,1 7 1-16,-1 5-4 15,-3 14 1-15,-3 11 3 16,-1 10 0-16,-3 7-1 16,-4-4 1-16,1 7-1 0,-1-4 0 15,0 7-2-15,4 6 1 16,4-6-1-16,-1-7 0 15,4-3 0-15,0-2 0 16,3-8-1-16,4-11 1 16,0-4-1-16,7-6 0 0,4-6 0 15,3-1 1-15,7-5-1 16,1-4 0-16,2 0 0 16,8-3 1-16,7-3 0 15,7-6 0-15,-4-6 0 16,4-4 0-1,-7 0 1-15,-4-6 1 16,-7 4 0-16,-3-8 0 16,0-2 1-16,-8-9 0 15,-3 2-1-15,-3 1 1 0,-4-4-1 16,0-3 1-16,-4 0-2 16,1 4 1-16,-4-7-2 15,0 0 1-15,0 0-1 16,-4 0 0-16,1 0-1 15,-1 0 0-15,4 4 0 16,0-4 0-16,0 9-3 0,4 4 1 16,3 3-6-16,4 3 0 15,3 6-9-15,7 3 1 0</inkml:trace>
  <inkml:trace contextRef="#ctx0" brushRef="#br0" timeOffset="35306.1138">16574 12816 28 0,'-25'0'14'0,"14"3"-4"0,8 0 13 15,-4 3-23-15,-7 4 1 16,-4 2 1-16,-3 7 0 15,0 0-2-15,3-4 0 16,-7 4 1-16,8 3 0 16,-1-6 0-16,7 3 0 15,8 0-1-15,6 6 1 0,4 0-1 16,4 0 1-16,3 0-1 16,4 9 1-16,3-2 0 15,0 2 1-15,-3-6 1 16,-4-2 0-16,-4-5 0 15,-3 5 1-15,-3-1 0 16,0 0 0-16,-8 0-1 16,-3-3 0-16,-4 3-1 15,-3-6 0-15,-3-7-1 16,-1 1 0-16,-3-4-1 16,0-3 1-16,-1-6-5 15,-2-3 1-15,13-6-5 0,4-7 1 16,7-3-7-16,11-3 0 15,6-3-2-15,8-12 1 16</inkml:trace>
  <inkml:trace contextRef="#ctx0" brushRef="#br0" timeOffset="35508.3649">16782 12816 29 0,'-18'15'14'0,"14"45"-12"16,4-44 27-16,-3 15-28 15,-4 13 0 1,0 9 0-16,-4 7 1 16,4 2-3-16,0-5 1 0,0-4 1 15,0-6 1-15,3-6-5 16,4-10 0-16,0-2-6 16,0-11 0-16,4-5-1 15,-4-13 0-15</inkml:trace>
  <inkml:trace contextRef="#ctx0" brushRef="#br0" timeOffset="35974.5905">16729 12903 28 0,'14'-37'14'0,"25"9"-10"0,-18 21 28 16,4 1-30 0,-1 3 1-16,1 3 1 15,3 3 1-15,4 3-6 16,-4 4 1-16,-7 5 4 15,-3 1 0-15,-4 6-2 16,-3 3 1-16,-4 6-1 16,-11 4 1-16,-3-7-2 15,-4 0 0-15,-3-3 0 0,-3-3 0 16,-1 0-1-16,0-6 1 16,4-7-1-16,0-2 1 15,7-1-2-15,4 0 1 0,3 4-1 16,7 2 1-16,7 1 0 15,0 6 0-15,0-1 1 16,4 4 0-16,-1 0 1 16,-3 3 0-16,1 0 0 15,-5 4 1-15,-3 2-1 0,-3 0 1 16,-8-2-2-16,-3-1 1 31,-3 0-1-31,-8 0 1 16,-3-3-1-16,-4-3 1 15,-3-9-2-15,-7-4 0 0,6-6-3 16,5-12 1-16,2-7-5 16,8-2 0-16,7-11-5 15,18-2 0-15,10-4-5 16,14 1 1-16</inkml:trace>
  <inkml:trace contextRef="#ctx0" brushRef="#br0" timeOffset="36460.2056">17604 12922 41 0,'-29'10'20'0,"33"-10"-23"0,3-3 36 0,0-4-30 15,4-2 1 1,3-4-1-16,3-2 1 16,5-1-5-16,-1-3 0 15,3 3 1-15,-2 4 0 16,2-7-5-16,-6 13 1 0,0 0-3 16,-8 6 1-16,-3 6-2 15,-7 9 1-15,-3 4 2 16,-8 6 0-16,-3 0 6 15,-4 13 0-15,1 3 4 16,3-3 1-16,-1-1 1 0,5-9 1 16,3-6 0-16,0-3 1 15,3 0-3-15,4-7 0 16,4-5-2-16,-1-4 0 16,4-6-2-1,0 0 1-15,0-4-2 16,0 1 1-16,1-6-3 15,-5-10 0-15,4 0-5 16,0-3 0-16,0-1-6 16,0-8 1-16,0-7-6 0,-3 0 1 15</inkml:trace>
  <inkml:trace contextRef="#ctx0" brushRef="#br0" timeOffset="36777.0031">17773 12446 22 0,'-7'25'11'0,"0"69"-1"0,3-69 14 0,1 9-23 15,-1 13 1-15,-3 7 2 16,4 8 0-16,-4 14-5 16,0-1 1-16,-1 6 2 15,1-5 1-15,0-1-2 16,4-6 0-16,-4-13-5 16,3-2 1-16,1-14-3 0,-1-8 0 15,1-16-2-15,-4-7 1 31,0-9 1-31,0-3 0 16,3-7 6-16,0 1 0 0,4 0 5 16,0-7 0-16,4 3 4 15,3 1 1-15,4 2-1 16,-1 1 0-16,4 0-2 16,0-1 1-16,4-2-7 15,0-4 0-15,-4-3-8 0,0 0 1 16,-3 1-7-16,-4-1 0 15</inkml:trace>
  <inkml:trace contextRef="#ctx0" brushRef="#br0" timeOffset="36985.5816">17350 12784 34 0,'-57'10'17'0,"47"-1"-13"16,10-6 26-16,0 3-30 15,3 1 0-15,1 2 1 16,3 4 0-16,7 2-3 16,7 4 1-16,4-3-5 15,-1 3 0-15,5 6-5 16,-1 0 1 0</inkml:trace>
  <inkml:trace contextRef="#ctx0" brushRef="#br0" timeOffset="37557.9523">17395 13095 29 0,'-3'3'14'0,"28"-9"-16"16,-15 6 23-16,8 6-21 16,-1 0 0-16,1 7 1 15,0-1 1-15,-4 4-2 16,-4 6 0-16,-2-3 2 15,-5 3 0-15,-6 3 0 16,-1-3 0-16,-3 0 0 16,-4-4 0-16,1-2 0 0,-1-3 1 15,4-4-2-15,0 0 1 16,4-2-1-16,-1-1 0 16,4-3 0-16,0 0 0 15,7-3-1-15,4 0 0 0,3 0-1 16,3 0 1-16,5 0 0 15,-5 0 0-15,-3 3 0 16,0 1 0-16,-3-1 1 16,-4 3 0-16,0 3 0 15,-3 1 0-15,-8 5 0 16,-3 1 0-16,-7 0 1 0,-4 6 0 31,-6 0 0-31,-8 9 1 16,-7 0 0-16,4 4 0 15,0-4 0-15,6 4 1 0,8-7-1 16,4 6 0-16,2-8-1 16,8-8 0-16,7 1 0 15,11 0 1-15,17-10-1 16,11 4 1-16,10-10-1 16,-3 0 1-16,4-3-1 0,3-6 1 15,-1-3-1-15,15-4 0 16,8-15-6-16,2-4 1 15,1-11-10-15,-8-1 0 16,4-7-6-16,-10-14 1 0</inkml:trace>
  <inkml:trace contextRef="#ctx0" brushRef="#br0" timeOffset="38345.3807">18348 12903 20 0,'-11'10'10'0,"22"-13"0"0,-4 0 10 0,7-1-17 16,4 4 1-16,14-3 0 15,3 0 1-15,0 0-6 0,0 0 0 16,1-3 4-16,-5 2 0 16,-2-2-5-16,-5 0 0 15,-3 0-8 1,-3-1 1-16</inkml:trace>
  <inkml:trace contextRef="#ctx0" brushRef="#br0" timeOffset="38714.181">18641 12665 17 0,'-18'28'8'0,"11"35"3"0,4-44 4 15,-1 12-13-15,-3 16 1 0,0 10 1 16,-4 12 1-16,-3 3-6 16,0 6 0-16,0-6 3 0,-4-6 1 15,1 3-2 1,-1-9 1-1,4-4-1-15,0-12 0 16,0-9 1-16,-4-10 0 0,4-10 0 16,0-5 1-16,-4-10 0 15,4-13 1-15,0 1-1 16,0-1 1-16,3-3 0 16,4-5 0-16,4-5-1 15,3-2 1-15,7 0-1 16,3-7 1-16,5 7-1 15,2-6 0-15,15-1-2 0,10-2 1 16,1-4-6-16,6 3 0 16,-3-3-7-16,0 1 1 15,3 5-6-15,-7-2 0 0</inkml:trace>
  <inkml:trace contextRef="#ctx0" brushRef="#br0" timeOffset="38900.9381">18962 12725 31 0,'-14'12'15'0,"7"-12"-13"16,7 3 23-16,3 1-24 15,1-1 0-15,-1 0 0 16,4 0 1-16,4 0-3 16,6 0 1-1,5 3-4-15,-5 1 1 16,-3 2-7-16,1 4 1 0</inkml:trace>
  <inkml:trace contextRef="#ctx0" brushRef="#br0" timeOffset="39885.3407">18877 12969 27 0,'-28'13'13'0,"14"-4"-5"0,14-9 19 16,0 0-25-16,3-3 0 15,8-3 2-15,0 0 0 16,3-4-5-16,3-2 0 15,1-4 3-15,3 0 1 16,11 1-3-16,0 2 1 16,-4 0-3-1,-7 4 0-15,0 6-1 16,-10 3 1-16,-8 6-1 16,-6 4 0-16,-8 2 0 0,-7 4 1 15,-3 6 2-15,0 9 1 16,3 4 0-16,1-7 0 15,3 0 1-15,3-6 0 0,4-3 0 16,-3 3 0-16,6-13-1 16,4-3 0-16,4-2-1 15,6-4 1-15,-3-7-1 16,18 1 0-16,0-3-1 16,-1 2 1-16,1-5-2 15,0 2 1-15,-8 4 0 0,1 3 0 31,-7 9-1-31,-8 4 1 16,-3 9 1-16,-11-1 0 0,-6 4-1 16,-4 3 1-16,-1-3 0 15,-2 3 0-15,3-6 0 16,-1-3 0-16,5-4 0 16,-1-2 0-16,1-10 0 15,6 0 0-15,4-6 0 16,3-1 0-16,8-2 0 15,-1-4 1-15,8 1-1 16,3-7 0-16,11 3 0 0,-1 1 1 16,5 2-2-16,-5 1 1 15,1 2-3-15,-4 4 1 0,-7 9-1 16,-7 0 1-16,-3 7-1 16,-8 5 0-16,-3 4 1 15,-10 6 0-15,-8-3 2 31,0 6 0-31,1 1-1 16,-5 2 1-16,5 0 0 0,-4-3 1 16,6 1 1-16,1-10 0 15,4-4 1-15,6-2 1 16,0 2-1-16,4-8 1 16,4-1-1-16,3 0 1 15,3-6-2-15,4 0 0 16,8-3-1-16,-1-3 0 0,3-4 0 15,1 1 1-15,3 0-2 16,11-1 1-16,-4 1-2 16,0-1 1-16,-3 1-2 0,-4 0 1 15,-3 2-1-15,-8-2 0 16,-3 6-1-16,0 3 1 31,-7 0 0-31,-3 3 1 0,-4 0 1 16,0 3 0-16,0-3-1 15,0 1 1-15,0-1 0 16,-4-3 0-16,4 0 0 16,7-3 0-16,-7-1-1 15,3-5 0-15,8 3-2 16,-1-1 1-16,1 1-3 16,3 0 1-16,-3 0-5 0,-1 3 0 15</inkml:trace>
  <inkml:trace contextRef="#ctx0" brushRef="#br0" timeOffset="40337.2333">18979 13327 16 0,'-3'3'8'0,"-1"-3"-4"0,4 0 9 16,0 6-11-16,-3 4 0 15,3 2 2-15,-4 7 1 16,1 0-5-16,-1 3 1 16,1-3 4-16,-1-1 0 15,4 7-1-15,-3 1 0 0,3-5-1 32,0-2 1-32,3 0-2 15,1-6 1-15,3-4-2 16,3-3 1-16,1 1-1 15,3-7 0-15,4-4 0 16,-1 1 0-16,-3-6-3 16,4-4 1-16,0 1-4 0,-1-4 0 15,1 0-6-15,0 4 0 16</inkml:trace>
  <inkml:trace contextRef="#ctx0" brushRef="#br0" timeOffset="40551.1625">19170 13355 22 0,'-18'9'11'0,"11"-5"1"16,7-1 11-16,0 6-20 16,-3 4 1-16,-4 9 3 15,-4 9 0-15,1 7-8 0,-12 12 1 32,-2 3 5-32,-1 3 0 15,4-2-2-15,0-4 1 0,3-9-4 16,4-7 0-16,7-9-7 15,3-9 1-15,8-10-8 16,17-9 1-16</inkml:trace>
  <inkml:trace contextRef="#ctx0" brushRef="#br0" timeOffset="41174.2812">19459 13139 19 0,'-14'-10'9'0,"18"-27"4"16,-1 24 5-16,4 0-13 16,4-2 0-16,6 2 3 15,12 1 0-15,2-1-10 32,1 1 0-32,3 2 6 15,8 1 1-15,-8-1-4 0,-3 1 1 16,-4 0-6-16,0-4 1 15,-3 1-9-15,0-1 1 16</inkml:trace>
  <inkml:trace contextRef="#ctx0" brushRef="#br0" timeOffset="41352.8109">19861 12781 16 0,'-28'13'8'0,"3"27"3"0,15-24 2 0,-4 6-13 15,-7 6 0-15,-4 13 0 16,-10 12 1-16,-4 7-1 16,4 0 0-16,3-7 0 15,4-3 0-15,3-6-6 16,7-6 0-16</inkml:trace>
  <inkml:trace contextRef="#ctx0" brushRef="#br0" timeOffset="41818.6834">19593 13173 25 0,'-3'-3'12'0,"10"56"-9"0,-7-34 20 0,-7 6-19 16,0 13 0-16,-4 6 1 16,1 15 1-16,-1 1-8 31,0 9 0-31,1 3 5 15,-4-9 1-15,3-1-3 16,0-11 1-16,4-8-2 0,0-8 1 16,4-10-1-16,-1-9 1 0,4-13-1 15,0-9 0-15,4-19 0 16,3-13 0-16,0-12-1 16,7-7 1-16,14-12-1 15,8 0 0-15,6 7 0 16,4-4 1-16,-4 9 0 15,-3 4 1-15,-4 18 0 16,0 7 0-16,-6 16 1 16,-5 15 1-16,-2 6 0 0,-8 13 1 0,-4 13-2 15,-3 2 1-15,-3 20-1 16,-4-1 0-16,-4 10-1 16,-3 0 1-16,0-6-2 31,0-1 0-31,0-12-5 15,4-3 1-15,-1-9-6 16,1-7 0-16,-5-6-5 0,8-10 1 16</inkml:trace>
  <inkml:trace contextRef="#ctx0" brushRef="#br0" timeOffset="42135.5514">19696 13584 22 0,'3'-22'11'0,"25"-19"-4"0,-14 35 14 0,1-3-19 15,-1 2 0-15,0-2 0 16,0 3 1-16,4 2-5 16,-4 8 1-16,0 2-1 15,-4 0 0 1,-3 10-4-16,-3 6 0 16,-4 6 0-16,-4 0 0 15,-3 0 1-15,-3 1 1 0,-8-4 5 16,0 0 1-16,1 0 4 15,3-13 1-15,3 1 0 16,1-10 0-16,6 3-1 16,4-2 0-16,11-11-3 15,3-8 1-15,0-11-5 16,3-8 1-16,8-4-9 0,7-2 1 16,3-4-2-16,-3-10 0 15</inkml:trace>
  <inkml:trace contextRef="#ctx0" brushRef="#br0" timeOffset="42327.9118">20384 12850 41 0,'-18'16'20'0,"14"-1"-27"16,4-8 41-16,4 2-34 15,-1 1 1-15,4 2 0 16,1 7 0-16,2-3-4 15,1 2 1-15,-1 1-5 32,1 0 0-32,-4 6-4 0,7 0 0 15</inkml:trace>
  <inkml:trace contextRef="#ctx0" brushRef="#br0" timeOffset="42537.0294">20338 13289 22 0,'-43'19'11'0,"-13"-16"0"0,49 0 15 15,0 0-22-15,3-3 1 0,4 0 3 0,7-3 1 16,7-9-11-16,8-4 0 16,2-3 7-16,1-6 0 15,0-6-2 1,3-1 0-16,0-2-2 16,0 6 1-16,4-4-6 15,-7 10 0-15,-1 4-6 16,-2 5 0-16,-5 7-5 15,-3 3 1-15</inkml:trace>
  <inkml:trace contextRef="#ctx0" brushRef="#br0" timeOffset="42712.5689">20493 13139 28 0,'-21'50'14'0,"7"28"-12"0,10-62 22 16,1 9-24-16,-1 9 1 0,0 4 0 15,1 12 0-15,3 0-1 16,-7-3 0-16,7 4-3 16,0-7 1-16,0-10-7 15,7 1 0-15</inkml:trace>
  <inkml:trace contextRef="#ctx0" brushRef="#br0" timeOffset="42919.5914">20320 13546 28 0,'-28'-6'14'0,"24"-19"-5"0,4 25 20 16,7-6-25-16,4-4 0 15,3 1 2 1,0-1 1-16,0 1-9 16,4 0 0-16,0-1 6 15,3 4 0-15,-4 3-5 16,8 0 0-16,-4 3-7 15,-3 3 0-15,-1 6-5 0,-6 7 0 0</inkml:trace>
  <inkml:trace contextRef="#ctx0" brushRef="#br0" timeOffset="43167.6618">20295 13863 36 0,'-60'16'18'0,"43"-7"-10"0,17-9 30 15,0 0-34-15,7 0 0 16,7-3 4-16,7 0 0 16,4-3-10-16,-1-1 1 15,8 7 6-15,0 3 1 16,3-6-3-16,8 3 1 0,2-3-3 16,12-13 1-1,35-21-17 1,-8 5 0-16,-6-8-3 0,-15-1 1 15</inkml:trace>
  <inkml:trace contextRef="#ctx0" brushRef="#br0" timeOffset="43938.2241">21449 12856 21 0,'7'-22'10'0,"-11"0"2"0,8 13 6 16,-4 3-14-16,0 6 0 15,-7 3 1-15,-7 9 0 0,-4 4-7 16,-10 9 0-16,-7 0 5 16,-8 16 0-16,4 6-3 15,4 0 1-15,7-3-1 16,3-6 1-16,8-7-5 0,6-9 0 15,8-9-6-15,6-7 0 16</inkml:trace>
  <inkml:trace contextRef="#ctx0" brushRef="#br0" timeOffset="44154.8041">21555 12913 31 0,'-4'3'15'0,"-6"16"-6"15,6-13 22-15,-3 10-29 16,-4 12 0-16,-10 6 3 0,-3 10 0 16,-15 7-7-16,-11-1 1 15,1 0 4-15,3-3 0 16,7-3-3-16,4-3 0 0,7-10-4 16,7-6 1-16,3-3-5 15,7-9 0-15,4-10-5 16,4-6 0-16</inkml:trace>
  <inkml:trace contextRef="#ctx0" brushRef="#br0" timeOffset="44355.084">21205 13320 31 0,'4'-9'15'0,"17"15"-8"0,-17-6 25 16,-1 7-31-16,-6 8 1 16,-1 10 0-16,-3 4 1 31,4 11-4-31,-4 1 1 15,-1 9 1-15,5 7 1 16,-1-4-1-16,1-6 0 0,6 0-4 16,1-9 1-16,7-10-6 15,3-6 1-15,7-6-5 16,3-16 0-16</inkml:trace>
  <inkml:trace contextRef="#ctx0" brushRef="#br0" timeOffset="44668.6854">21929 12769 30 0,'-18'3'15'0,"-28"37"-14"0,36-24 24 0,-12 6-23 31,-2 0 0-31,-1 9 3 16,0 7 0-16,1 6-5 0,2-3 1 15,1-7 3-15,4 4 1 16,-1-4-1-16,7-9 0 16,4 1-1-16,4-8 0 15,-1-2-2-15,8-3 0 0,3-4 0 16,0-6 0-16,4-3 0 16,-1 0 0-16,4-6-4 15,7-7 1-15,8 1-6 16,-1-4 0-16,4-3-6 15,3 0 0-15</inkml:trace>
  <inkml:trace contextRef="#ctx0" brushRef="#br0" timeOffset="44955.5328">22098 12863 27 0,'-28'25'13'0,"3"12"-7"0,18-24 17 0,-4 9-21 16,-3 9 1-16,0 1 3 16,0-4 1-16,4-3-7 15,2-3 0-15,5 0 5 0,3-7 0 16,7-5-1-16,4-4 1 16,-1 0-2-16,4 1 0 15,0-7-1-15,4-3 1 0,0-4-4 16,-1-2 0-16,1-1-5 15,-4 1 1-15,0 3-7 32,-7 3 0-32,0 9-3 15,-3-3 0-15</inkml:trace>
  <inkml:trace contextRef="#ctx0" brushRef="#br0" timeOffset="45122.2599">22052 13142 29 0,'-14'15'14'0,"3"26"-12"0,8-28 25 15,-1 6-26-15,-3 3 0 0,-3 3 1 16,-1 6 0-16,-3 3-3 16,0 1 0-16,0 3 0 15,-4 2 0-15,1 4-8 16,6 0 0-16,4-9-1 0,0-4 1 16</inkml:trace>
  <inkml:trace contextRef="#ctx0" brushRef="#br0" timeOffset="45589.245">21918 13480 29 0,'-7'0'14'0,"35"-12"-11"15,-14 6 28-15,0-1-30 16,-3 1 0-16,0-3 0 31,-1-1 1-31,1 4-3 16,-1 0 1-16,1-1-1 0,-4-2 1 15,0 6-4-15,-7 3 0 16,4 3-2-16,-4 3 0 16,-4-3-1-16,1 1 1 0,-5-1 2 15,-6 3 0-15,-7 0 5 16,-3 4 0-16,-12 2 5 16,-6 7 0-16,3 3 2 15,0 6 0-15,4 7 1 16,3-1 0-16,1 1-2 0,6-10 1 15,4 3-3-15,10 3 1 32,4-2-2-32,7-4 0 15,7-7-1-15,4-2 1 16,10-6-2-16,11-1 0 0,6-3-1 16,5-3 1-16,-1-3 0 15,0-6 0-15,-3-3-1 16,7-4 1-16,-4-9-3 15,-3-6 1-15,4 0-7 16,-5-13 0-16,12 3-10 16,10 1 0-16,-14-4-1 15,-8-15 0-15</inkml:trace>
  <inkml:trace contextRef="#ctx0" brushRef="#br0" timeOffset="46622.3845">22634 12910 19 0,'-10'-13'9'0,"13"-12"-3"16,4 16 12-16,0-4-16 31,7 1 0-31,4-1 3 16,3 0 1-16,0-5-7 15,4 2 1-15,0 0 4 16,6 4 0-16,1 2-1 0,-4 7 1 0,-6 10-2 31,-1-1 0-31,-4 3 0 0,-6 4 0 16,-4 6-1-1,-7 6 1-15,0 0-1 0,-7 0 0 16,-7 9 0-16,-4 1 0 0,1-4-3 16,3-3 0-16,-1-3-4 15,1-6 1-15,4 0-5 16,-1-13 1-16,1-6-3 16,-1-6 1-16</inkml:trace>
  <inkml:trace contextRef="#ctx0" brushRef="#br0" timeOffset="46905.7518">22726 12991 13 0,'0'0'6'0,"11"-19"3"0,-8 13 7 0,4 3-15 16,4 0 0-16,-1 0 1 15,1 0 1-15,-1 6-4 16,-3 0 1-16,1 6 2 16,-5 4 0-16,-3 9-1 15,0 3 0-15,-3 0-1 16,-1 0 1-16,0-6 1 15,-3 6 1-15,4-6-1 0,-1-4 1 16,1 1 0-16,-1 0 0 16,1-10 0-16,-1 0 0 0,1-3-2 15,3-3 1-15,0-6-2 16,0 0 0-16,0-10-3 16,0 1 0-16,0-7-5 15,0-7 1-15,0-2-4 16,0 3 1-16</inkml:trace>
  <inkml:trace contextRef="#ctx0" brushRef="#br0" timeOffset="47092.2803">22691 12850 29 0,'-14'41'14'0,"-1"25"-12"0,12-32 27 15,-4 20-27-15,-4 11 0 0,1 11 0 16,-4 2 1-16,-4 19-4 15,0 10 0-15,1-13 3 16,-1-6 0-16,7-7-3 16,8-15 0-16,3-13-4 0,7-12 0 15,0-13-6-15,7-12 1 16</inkml:trace>
  <inkml:trace contextRef="#ctx0" brushRef="#br0" timeOffset="47572.5131">23103 12916 27 0,'-7'9'13'0,"-7"23"-12"16,11-17 18-16,-8 17-19 16,-3 9 1-16,-4 6 2 31,-3 3 0-31,0-9-3 15,0-7 0-15,7-6 2 16,-7-6 0-16,7-9 0 0,14-7 0 16,3-9-2-16,4-16 1 15,11-12-1-15,-1-10 1 0,5-9-1 16,6-4 0-16,-4 4 1 16,1 0 0-16,0 6 0 0,0 7 1 15,3 5-1-15,-4 1 1 31,1 6 0-31,0 6 1 16,-4 13 0-16,0 9 0 16,-7 16-1-16,-3 9 1 0,-4 22 0 15,-4 22 0-15,-6 10-1 16,-4 12 0-16,-4-3-1 16,1 12 0-16,-4-2-1 15,-1-7 1-15,1-7-1 16,4-11 1-16,-1-4-4 0,4-16 1 15,0-9-5-15,0-9 1 16,0-13-6-16,3-9 1 16,-3-10-4-16,7-12 1 0</inkml:trace>
  <inkml:trace contextRef="#ctx0" brushRef="#br0" timeOffset="47923.3944">23082 13264 24 0,'11'-38'12'0,"-8"29"-14"16,4 6 20-16,0 0-18 0,1 3 1 31,-1 0 0-31,0 6 0 16,0-3-2-16,-4 7 1 0,1-1 0 16,-1 4 1-16,-3-4-4 15,-3 3 1-15,-1 1-2 16,1 0 0-16,-4-1 0 15,-4 1 0-15,-7-1 2 16,1-2 1-16,-1-4 4 16,4 0 1-16,0 0 2 0,7-2 1 15,0-1 0-15,3-3 1 16,8-7-3-16,-1 1 0 16,4 0-2-16,4 0 0 0,0-1-4 15,-1 4 1-15,1-3-7 16,-4 6 0-16,3 6-3 31,-6 4 0-31</inkml:trace>
  <inkml:trace contextRef="#ctx0" brushRef="#br0" timeOffset="48691.6789">22821 13437 17 0,'-7'-13'8'0,"7"-3"-7"0,4 7 9 16,-1 3-9-16,-3 6 0 16,0 3 1-16,0 0 1 0,-3 13-2 15,-4-1 0-15,0 4 3 16,-1 3 0-16,1-3 0 16,0 3 1-16,4-10-2 0,-1 1 1 15,4-1-1-15,0-12 0 16,11-3-2-16,-1-6 0 31,12-1 0-31,-1-2 0 16,0-1-1-16,0 1 0 15,0 2 0-15,-7 4 1 0,-3 3-1 16,-4 6 0-16,-3 0 0 16,-11 10 0-16,0-4 1 15,3 10 0-15,-7 0-1 16,-3-3 1-16,7-1 0 15,4 1 0-15,-1-10 0 16,1 0 0-16,6-2-2 0,-3-4 0 16,0 0-3-16,7 0 1 0,-3-4-3 15,-8 8 1-15,-3-1-2 16,-3 6 1-16,3 1 2 16,-4 8 0-16,0 1 3 15,4 3 0-15,-3 3 4 31,3 7 0-31,-4-7 2 16,4 0 0-16,0-6 1 0,3-1 0 16,4-2-1-16,0 0 0 15,4-4-2-15,-1-5 0 16,1-1-2-16,3-3 1 16,-3-3-2-16,3 0 1 15,0 0-1-15,0-6 1 0,0-1-1 16,7-2 1-16,0 6-1 15,-3-3 0-15,-4 6-1 16,0 0 1-16,-7 3 0 16,-4 0 0-16,1 3-1 0,-1 4 1 15,1 2 0-15,-4 4 0 16,0-1 0-16,3 1 0 16,0 0 0-16,1-1 1 0,-1 1-1 15,1-3 0-15,3-1-3 16,0-5 1-16,0-7-4 31,10-7 1-31,5-8-7 16,2-1 1-16</inkml:trace>
  <inkml:trace contextRef="#ctx0" brushRef="#br0" timeOffset="49219.993">23132 13493 26 0,'-11'19'13'0,"0"22"-12"0,8-26 18 0,-4 4-18 16,0 0 0-16,0-3 1 15,3-4 0-15,4 1-2 16,4-7 0-16,-1 0 1 16,4-9 0-16,0 0 0 0,4 3 1 15,0-3-2-15,-1-10 1 16,1 7-1-16,-1 6 0 31,-3 0 0-31,0 3 0 16,-3 3 0-16,0 4 0 0,-4 2 0 15,-4 1 0-15,0 3 0 16,1-1 0-16,-1-2 0 16,1-4 1-16,-1 1 0 15,1-4 0-15,-1-6 0 16,4-3 0-16,-3-4 0 15,-1-2 0-15,1-7-1 16,3 4 0-16,0-1 0 0,-4-2 0 16,4 5 0-16,-3 1 0 0,3 2 0 15,0 11 1-15,0 2 0 16,-4 3 0-16,1 10 1 16,-1 9 0-16,1 7 0 31,-8-4 0-31,0 1 0 15,4-4 0-15,4 0-3 0,-1-3 0 16,8-3-6-16,3-6 0 16,7-7-5-16,4-6 1 15</inkml:trace>
  <inkml:trace contextRef="#ctx0" brushRef="#br0" timeOffset="49724.7376">23865 12935 28 0,'7'-10'14'0,"-7"10"-6"0,0 0 20 16,-3 4-25-16,-4 5 1 0,-4 7 0 0,1 12 1 15,-8 6-7-15,-3 7 1 16,-4 12 3-16,1-2 1 15,-5-1-2-15,1-6 1 16,3-4-4-16,4-8 0 31,4-7-4-31,6-6 0 16,7-10-6-16,12-6 0 0</inkml:trace>
  <inkml:trace contextRef="#ctx0" brushRef="#br0" timeOffset="49903.9988">23742 13201 27 0,'0'3'13'0,"-7"26"-6"0,3-14 18 16,1 4-24-16,-4 9 1 15,0 10 0-15,0 9 1 0,0 10-4 16,3-4 1-16,1 3 1 16,3-6 0-16,0-9-4 15,3-6 0-15,4-16-7 16,4 2 0-16</inkml:trace>
  <inkml:trace contextRef="#ctx0" brushRef="#br0" timeOffset="50607.6581">24313 12869 30 0,'-17'12'15'0,"-18"29"-12"0,27-25 21 16,-9 18-23 0,-8 4 0-16,-7 6 1 15,1 0 1-15,-1 3-4 0,7-13 1 16,0-5 1-16,15-4 1 16,6-13-1-1,11-5 0-15,8-11-1 16,2-5 1-16,11-7-1 15,-3 1 0-15,-4-4 0 16,0 0 1-16,-3 6-2 16,0 4 1-16,-8 9 0 15,-3 9 0-15,-7 4 0 16,-3 9 0-16,-8 3 1 0,-6 0 1 16,-1 0-1-16,-3 0 1 15,0 0 1-15,3-6 0 16,7-3-1-16,4-4 1 15,4-5-2-15,6-1 1 0,4-6-1 16,4-3 0-16,3 0-1 16,0-4 1-16,0-2 0 15,0 0 0-15,1 2-1 16,2-5 0-16,1 2-1 16,-4-2 0-1,0-1-3-15,-3 1 0 16,-1 5-3-16,-3 1 1 15,-3 0-3-15,-4 3 0 16,-4 0 0-16,1 6 0 16,-4-3 1-16,0-3 1 0,0 3 4 15,0 0 0-15,-1 0 4 16,1 6 0-16,0 3 3 16,0 1 1-16,0-1 1 15,0 7 1-15,0 6-3 16,-3 6 1-16,3 3-2 0,-4 13 1 15,0 0-2-15,1 6 1 16,6 4-3-16,1-7 1 16,-1 3-1-16,1-3 1 0,3-9-4 15,0-7 0-15,7-6-7 16,0-6 1-16</inkml:trace>
  <inkml:trace contextRef="#ctx0" brushRef="#br0" timeOffset="50826.6254">24176 13506 35 0,'-25'0'17'0,"-3"3"-16"0,21 3 28 16,-7 0-28-16,-11 10 1 0,-7 3 0 15,4 3 1-15,0 3-4 16,3-3 1-16,1 3-1 15,6-6 0-15,7-4-6 16,4-5 0-16,4-4-5 16,3 0 1-16</inkml:trace>
  <inkml:trace contextRef="#ctx0" brushRef="#br0" timeOffset="51060.1344">24204 13496 36 0,'11'-3'18'0,"3"12"-15"0,-7-9 33 0,0 7-33 16,3 2 1-16,5 7 1 16,-1 3 1-16,0 2-8 15,3-2 0-15,1 3 5 16,0 0 0-16,3-3-2 0,-3-6 1 16,-1-1-2-16,4 1 1 15,11-7-3-15,-7 0 1 16,-4 0-4-16,0-6 0 15,0-3-10-15,0 3 1 0,-3 0-1 16,-4-12 1-16</inkml:trace>
  <inkml:trace contextRef="#ctx0" brushRef="#br0" timeOffset="70016.2003">4614 16644 20 0,'-14'-3'10'0,"7"-25"-3"0,7 12 10 0,0 7-13 15,0 0 1-15,4-1 1 16,-1 4 1-16,4-3-8 15,4 2 0-15,3 1 5 16,4-3 1-16,6-1-2 16,5 1 0-16,-5-4-1 15,4 1 0 1,4-4-1-16,0 3 0 16,-4-5-6-16,-3-4 0 15,3 0-7-15,-7 0 1 16</inkml:trace>
  <inkml:trace contextRef="#ctx0" brushRef="#br0" timeOffset="70368.1312">4678 16202 27 0,'-7'25'13'0,"46"38"-9"15,-29-35 14-15,4 16-16 16,-3 19 1-16,-1 3 0 15,1 9 1-15,-4 0-6 16,0 10 1-16,-3-7 3 16,-4-2 0-16,0-4-1 0,-4-10 0 15,1-14-1-15,-4-5 1 16,-1-11-1-16,-9-10 1 16,3-10 0-1,-4-5 0-15,0-11 0 0,4-8 0 16,0-16 1-16,4-10 0 15,3-6-1-15,3 0 1 16,4 3-1-16,7-2 1 16,11-5-2-16,6 1 0 0,12 0-5 15,3-6 0-15,6-3-7 16,1 5 1-16,-3-2-1 16,-5 6 0-16</inkml:trace>
  <inkml:trace contextRef="#ctx0" brushRef="#br0" timeOffset="70553.7319">5175 16162 31 0,'-3'6'15'0,"3"16"-18"0,0-16 32 16,3 0-29 0,1 4 1-16,-1-1 0 15,4 4 1-15,4-1-6 16,-4-2 1-16,0-1-4 15,0 4 1-15,4 5-3 16,-1-5 0-16</inkml:trace>
  <inkml:trace contextRef="#ctx0" brushRef="#br0" timeOffset="71117.6324">5094 16585 22 0,'-32'41'11'0,"15"-29"-6"0,13-12 19 0,4 3-21 15,0 0 0-15,0-3 1 16,0-6 0-16,7-6-6 15,4-7 1-15,3-6 3 16,4-7 0-16,3-2-5 16,7-1 1-16,7 1-5 15,1 3 1 1,2 2-3-16,-13 4 0 16,-4 10 0-16,-7 5 0 15,-14 4 6-15,0 15 0 0,-17 10 5 16,-5 9 0-16,1 4 4 15,4 2 1-15,-1-6 0 16,4 10 1-16,-4-10-2 16,8-9 0-16,-1-3-3 15,4-4 1-15,4 1-2 16,3-4 0-16,3-3-2 16,4-6 1-16,4-3-3 0,3-6 1 15,11-7-2-15,3-6 0 16,3 4 0-16,-2-8 0 15,-1 11-1-15,-7 2 1 0,0 4 1 16,-14 9 1-16,4 6 1 16,-8 3 1-16,-3 4 0 31,0 3 1-31,-7 6-1 16,-3 0 1-16,-4-4-1 15,0 1 1-15,-8 0-1 16,1-3 0-16,4 3-1 15,2-7 0-15,5 1 0 0,-1-10 0 16,4-3 0-16,7-7 0 16,11-5-1-16,-1 3 0 0,5-1-3 15,-1-2 1-15,3-4-3 16,-6 6 0-16,-1 4-1 16,-6 6 0-16</inkml:trace>
  <inkml:trace contextRef="#ctx0" brushRef="#br0" timeOffset="71324.5659">5232 16757 21 0,'-32'41'10'0,"7"0"-7"16,22-38 21-16,-1 3-21 16,1-3 0-16,-1 1 2 15,1-1 1-15,3-3-8 16,0 0 0-16,0 0 5 0,3-3 0 16,4-7-2-16,4-6 1 15,10 4-2-15,4-4 1 16,3-3-2-16,0 1 1 0,0-4-4 15,1 3 0-15,-5 6-4 16,-3 1 1-16,1-4-3 16,-5 0 0-16</inkml:trace>
  <inkml:trace contextRef="#ctx0" brushRef="#br0" timeOffset="71634.6653">5235 16764 24 0,'-7'28'12'0,"7"6"-12"0,4-31 21 31,-1 10-20-31,4-7 1 16,4 10 0-16,-4 0 1 0,3-4-3 15,5 1 0-15,-1 2 2 16,7-5 0-16,-7-4 0 16,4 0 0-16,3-6-1 15,0-3 1-15,4-9-3 16,-4-4 1-16,0-3-5 0,-3-3 0 16,-4-3-4-16,0-6 0 15</inkml:trace>
  <inkml:trace contextRef="#ctx0" brushRef="#br0" timeOffset="71804.6508">5450 16713 29 0,'-7'26'14'0,"-7"8"-11"0,14-21 23 0,0-1-25 32,-10 10 0-32,3 9 0 0,0 1 1 0,-4 9-3 31,4-1 1-31,3 1-1 15,1-6 0-15,3-13-6 16,3-1 0-16,8-11-3 0,3-23 1 0</inkml:trace>
  <inkml:trace contextRef="#ctx0" brushRef="#br0" timeOffset="72062.8693">5648 16591 41 0,'4'-6'20'0,"24"-16"-25"0,-18 9 40 16,8-2-35-16,7 2 1 15,6-3 0 1,8-2 1-16,0 5-4 15,0-3 0-15,-4 4-5 16,-3-7 1-16,-4 7-5 16,-3-4 0-16</inkml:trace>
  <inkml:trace contextRef="#ctx0" brushRef="#br0" timeOffset="72252.7411">5641 16337 35 0,'-11'25'17'0,"15"44"-21"0,-1-50 29 16,8 22-26-1,-7 0 0-15,6-1-10 16,1 1 1 0,-1-3 7-16,-3-1 0 15</inkml:trace>
  <inkml:trace contextRef="#ctx0" brushRef="#br0" timeOffset="72443.5414">5577 17071 37 0,'-7'9'18'0,"14"-6"-18"16,4-9 33-16,-7 0-31 16,6-3 1-16,4-4 2 15,4-6 0-15,3-3-6 16,7 0 0-16,11-9 1 15,3 6 0-15,4 0-9 16,0 3 0-16,7 0-5 16,-7 0 1-16</inkml:trace>
  <inkml:trace contextRef="#ctx0" brushRef="#br0" timeOffset="75076.7561">6622 16158 27 0,'0'0'13'0,"0"-6"-3"16,0 6 14-16,0 0-22 16,0-3 1-16,0 3 2 15,-7 3 0-15,-4 10-7 16,-7 9 1-16,-6 6 4 16,-8 3 0-16,-7 23-2 0,-3 11 1 15,7-2-3-15,3-19 1 16,7-6-5-16,7-7 1 15,8-9-6-15,6-6 1 16,18-4-4-16,8-6 1 16</inkml:trace>
  <inkml:trace contextRef="#ctx0" brushRef="#br0" timeOffset="75276.8752">6763 16296 38 0,'-7'4'19'0,"-7"8"-29"16,10-12 39-16,-3 9-28 31,-4 7 0-31,1 12 0 16,-4 16 0-16,0 3-2 0,0-12 1 0,-4-4-3 16,4-9 0-16,-4 0-7 15,8-6 1 1</inkml:trace>
  <inkml:trace contextRef="#ctx0" brushRef="#br0" timeOffset="75496.3735">6639 16532 36 0,'0'18'18'0,"-3"20"-18"0,3-29 28 0,0 7-28 16,0 9 1-16,3 7 0 15,-3 5 0-15,4-2-2 16,-1-10 1-16,4 0 1 16,0 0 0-16,1-3-3 0,-1 0 0 15,0-7-5-15,0-8 1 16,0 2-5-16,3-18 1 16</inkml:trace>
  <inkml:trace contextRef="#ctx0" brushRef="#br0" timeOffset="75883.6944">6946 16309 25 0,'-17'9'12'0,"-5"16"-11"16,12-9 19-16,3 3-17 31,0 6 0-31,3-3 1 0,-3-6 0 15,4-1-6-15,-1-8 0 0,11-7 4 16,-3-10 1-16,6-6-3 16,1-2 0-16,6-4 0 15,1 3 1-15,3 6-1 16,-3 1 0-16,-4 2 0 16,0 4 0-16,-3 0 0 15,-8 3 0-15,1 9 0 16,-4 7 1-16,-4 2 0 15,1 4 0-15,-1 0 0 16,4-10 0-16,0 1-1 16,0-1 1-16,4-3-1 0,-1-3 1 15,1-3-5-15,-4 0 1 16,7 0-6-16,0 4 1 16,0-4-2-16,0 9 1 15</inkml:trace>
  <inkml:trace contextRef="#ctx0" brushRef="#br0" timeOffset="76213.2005">6893 16651 24 0,'-31'9'12'0,"23"4"-11"0,8-13 21 0,0 0-20 16,0 0 0-16,0 0 1 16,0 0 0-16,4-3-5 15,3-1 1-15,11-2 3 16,6 3 0-16,-2-3-2 15,2-1 1-15,1 1 0 16,0 3 0-16,-4-3 0 16,0 6 0-16,-3 3 0 15,-1 0 1-15,-3 3 0 0,-3 4 0 16,-4-1 0-16,-3 10 0 31,-4 3-1-31,-4-3 1 16,-3 3-1-16,-4 0 1 15,-3-4-2-15,-3 1 0 16,-5-3-3-16,-2-4 0 0,-4-5-5 16,-1-4 1-16,5-13-5 0,-1-2 1 15</inkml:trace>
  <inkml:trace contextRef="#ctx0" brushRef="#br0" timeOffset="76430.0433">6777 16660 25 0,'3'6'12'0,"12"1"-2"0,-8-4 18 15,3 3-24-15,1 7 0 16,3-1 4-16,11 7 0 0,3 3-10 31,7-3 1-31,-3 6 6 16,3-6 0-16,0 6-2 16,1 3 0-16,-5 6-2 15,1 7 1-15,-7 0-1 0,3 6 1 16,0-16-7-16,0-2 1 15,1-7-8-15,-1-7 0 0,11 4-3 16,-8-13 1-16</inkml:trace>
  <inkml:trace contextRef="#ctx0" brushRef="#br0" timeOffset="77956.6468">7648 16569 22 0,'-32'-6'11'0,"29"3"-4"15,-1 0 16-15,4 3-20 0,0 0 1 0,11-10 2 16,0-2 0-16,6-1-7 16,1-6 0-16,0-3 4 15,3-3 1-15,0-6-1 31,0 6 0-31,4-3-4 16,-1 3 1-16,5-1-6 16,-5 5 0-16,5-1-6 0,9 3 0 15</inkml:trace>
  <inkml:trace contextRef="#ctx0" brushRef="#br0" timeOffset="78249.1543">7821 16739 26 0,'-21'65'13'0,"32"-27"-11"16,-4-35 17-16,0 0-17 16,3-3 0-16,4-6 1 15,4-7 0-15,0 1-4 16,3-10 1-16,3-6 3 16,-2 6 0-16,-5 3-1 15,-10 3 1-15,-3 1-1 16,-8-1 1-16,-3 10-1 15,-3-1 1-15,-4 1-1 0,-1 3 0 16,-2 3-2-16,-4 0 1 16,3 0-4-16,4-6 1 15,3 6-5-15,4-7 1 16,4-5-4-16,3-10 0 0,3-6-2 16,4 0 0-16</inkml:trace>
  <inkml:trace contextRef="#ctx0" brushRef="#br0" timeOffset="78527.3343">7966 16431 26 0,'17'35'13'0,"22"125"-6"0,-21-110 26 15,7 16-32-15,-1 9 1 16,1 10 2-16,-4-1 0 31,0-8-3-31,-7-1 0 16,0-16 3-16,-6-8 1 15,-5-4-1-15,-3-7 1 16,-3-8-1-16,-12-7 0 0,1-6-2 16,-7-10 1-16,0-9-2 15,-11 0 1-15,0-9-4 0,1-10 0 16,6-6-5-16,4-4 1 16,7-5-6-16,10-1 1 15,4-2-5-15,18-7 0 16</inkml:trace>
  <inkml:trace contextRef="#ctx0" brushRef="#br0" timeOffset="78780.5934">8453 16566 44 0,'-7'-12'22'0,"21"-7"-29"16,-7 9 42-16,7-2-35 15,10-7 0-15,8 3 3 16,3-3 1-16,1 1-7 16,3-7 1-16,-4 3-5 15,-3-7 0-15,-4 11-4 0,4-4 0 16</inkml:trace>
  <inkml:trace contextRef="#ctx0" brushRef="#br0" timeOffset="79493.4436">8625 16265 36 0,'-38'38'18'0,"9"24"-24"0,22-30 30 0,0 2-24 16,0 7 0-16,0-3-4 15,4-1 0-15,-1 1 2 0,1-1 0 16,3 1-7-16,-4 3 0 16,-3-10 0-16,3-3 1 15,-3 1 5 1,-53 46 3-16,103-122 2 16,-61 72 0-16,8-9 7 31,-1-4 0-31,7-6 1 15,1 1 0-15,10-14-5 16,4 1 1-16,3-6-2 16,7-4 0-16,11-6-2 15,3-3 1-15,0-3-4 0,0 6 1 16,1-3-4-16,-1 6 1 16,-7 0-2-16,-7 10 1 15,-3 2 0-15,-7 11 0 0,-4 5 3 16,-7 10 0-16,-7 6 4 15,-4 3 0-15,-3 7 2 16,-4 8 0-16,1 11 1 16,-1-1 0-16,0 4-1 15,4-10 0-15,4-7-1 0,-1-5 0 16,8-10-1-16,3-3 0 16,3-6-2-16,8-10 0 15,-1-3-1-15,4-12 1 16,4-4 0-16,7-9 0 15,-4-12-1-15,0-4 1 16,-3 0-1-16,-4 1 1 16,-4 5-1-16,1 7 0 0,-4 3 0 31,-4 3 0-31,1 4-1 16,0 8 1-16,-1 1 0 15,-3 6 1-15,0 0-1 16,7 6 1-16,0 7 0 15,0 3 0-15,0 9 0 0,4 0 0 0,-1 13 0 16,1-7 0-16,3-3 0 16,-3 0 1-16,-4-6-7 15,3-3 0-15,1-6-6 16,0-4 0-16,3-3-5 16,-4-6 0-16</inkml:trace>
  <inkml:trace contextRef="#ctx0" brushRef="#br0" timeOffset="80649.907">9581 16143 25 0,'7'-35'12'0,"-7"-12"-3"0,0 32 15 0,0-1-21 31,0 3 1-31,0 7 0 16,-3 3 1-16,-4 9-7 15,-4 13 1-15,-3 6 3 0,-3 13 1 16,-5 2-3-16,5 4 1 16,-1 10-5-16,4-1 1 15,0-3-6-15,3 0 0 0,8-9-2 16,3-10 0-16</inkml:trace>
  <inkml:trace contextRef="#ctx0" brushRef="#br0" timeOffset="80833.3749">9412 16535 22 0,'-7'-7'11'0,"21"-5"-5"16,-7 2 18-16,4-2-20 16,3-7 1-16,4-3 1 15,3-3 0 1,3-3-8-16,5 3 1 15,6 3 5-15,0 3 0 16,4 3-5-16,-4 7 1 0,-3 3-6 16,-4 6 0-16,-7 0-6 15,-3 6 1-15</inkml:trace>
  <inkml:trace contextRef="#ctx0" brushRef="#br0" timeOffset="81051.9419">9476 16707 27 0,'-46'41'13'0,"18"-13"-5"0,24-28 19 16,0 6-25-16,1-2 1 16,3-1 1-16,0-3 0 15,7-3-6-15,0-7 1 0,11-2 4 16,-1-7 0-16,5 0-1 16,2-6 0-16,4-16-4 15,11 3 1-15,4-9-5 16,-1-3 0-16,-3 3-6 15,0 0 0-15</inkml:trace>
  <inkml:trace contextRef="#ctx0" brushRef="#br0" timeOffset="81232.2137">9758 16058 30 0,'-14'13'15'0,"-14"15"-12"15,13-19 23-15,-2 13-25 16,-4 13 0-16,-1 5 1 15,-2 23 0-15,-5 12-3 0,1 1 1 16,4 2-1-16,2-6 1 16,5-9-6-16,3-4 1 15,7-11-5-15,7-14 0 16</inkml:trace>
  <inkml:trace contextRef="#ctx0" brushRef="#br0" timeOffset="81885.2319">9539 16776 27 0,'-10'28'13'0,"6"16"-12"16,4-34 21-16,0 12-21 15,0 9 1-15,0 3 1 16,0 14 0 0,0-5-4 15,0-11 1-31,0-13 2 15,0-4 0-15,0-12-1 0,-4-3 0 16,4-12-1-16,0-10 1 16,0-9-1-16,0-10 0 0,8 6-1 15,-1-2 1-15,0-7 0 16,3 6 0 0,4 1-1-16,4 2 1 15,10 4 0-15,-3 2 0 16,-4 17-1-16,0 2 1 0,-3 1 0 15,-8 15 1-15,5 4-1 16,-8 5 1-16,0 7 0 16,-7 0 0-16,0-3 0 15,0 0 1-15,0-6-2 16,-4-1 1-16,4-6-1 16,0-3 1-16,4 7-1 0,-1-10 1 15,-3 0-1-15,7-3 0 16,0-4 0-16,0 1 0 15,0 0 0-15,-3 0 0 16,-4 6 0-16,0 0 1 0,3 3-1 16,-6 6 0-16,-1-3 1 15,-6 4 0-15,-1 12 0 16,1 0 1-16,-1 3 0 16,-3 0 0-16,3-3 0 15,1 3 0-15,-1 3 0 31,4-3 0-31,4-3-1 0,-1 0 0 16,8-6-1-16,-1 0 0 16,4-10 0-16,0 9 0 0,4-5 0 15,-1-1 1-15,1-9-2 16,7 0 0-16,-1-6-6 16,4-7 0-16,11-5-6 15,3-17 0-15</inkml:trace>
  <inkml:trace contextRef="#ctx0" brushRef="#br0" timeOffset="82375.0223">10005 16503 34 0,'-21'7'17'0,"21"-11"-14"0,7-5 25 16,0-10-26-16,7-3 1 15,3-6 1-15,8 0 0 16,3-7-5-16,11 7 1 31,7-3 3-31,3-1 0 0,-3 1-6 16,-3 3 1-16,-5 3-9 16,-6 6 0-16,0 0-2 15,0 3 0-15</inkml:trace>
  <inkml:trace contextRef="#ctx0" brushRef="#br0" timeOffset="82532.6824">10188 16227 26 0,'-56'57'13'0,"20"31"-18"16,29-57 23-16,-7 10-18 16,0 3 0-16,0 0-3 15,4-4 0-15,-1-2-2 16,4-10 0-16</inkml:trace>
  <inkml:trace contextRef="#ctx0" brushRef="#br0" timeOffset="83001.5635">10065 16635 21 0,'-7'16'10'0,"10"21"-4"0,-3-21 15 16,0 9-17-16,4 6 0 0,-1 13 2 15,-3 16 1-15,0 6-9 16,0-3 1-16,0-4 4 0,0-6 1 16,0-6-3-16,0-6 1 15,0-13-1-15,0-9 0 16,0-9-1-16,0-10 0 16,0-19 0-1,0-9 1-15,0-19 0 16,4-13 0-16,-4 0-1 15,3-5 1-15,4-4-2 16,4 3 1-16,0-3-1 16,-1-3 1-16,8 3-1 15,3 12 1-15,7 7-1 16,0 19 1-16,1 12 1 0,-1 19 0 16,-3 12 0-16,-4 20 1 15,-4 9 0-15,1 9 0 16,-4 3 0-16,0 13 0 15,-3 6-1-15,-4 6 0 16,-4-6 0-16,1 4 1 16,3-10-4-16,0-7 1 15,-3-12-5-15,-1-9 0 16,-3-7-5-16,0-9 0 16,0-12-3-16,-3-14 1 15</inkml:trace>
  <inkml:trace contextRef="#ctx0" brushRef="#br0" timeOffset="83335.2579">10146 16911 27 0,'-4'-9'13'0,"22"-23"-9"15,-7 23 24-15,6-4-27 16,1 1 0-16,7-1 0 16,-1 1 0-16,-3 2-1 0,4 4 0 15,-7 3-1-15,-1 3 1 16,-6 6-4-16,-4 4 1 15,0-1-2-15,-7 10 0 16,-7 6-1-16,-7-3 1 16,-7 9 2-16,-7-3 0 15,-1 4 4 1,5 2 1-16,-1-9 3 0,4-3 1 0,7 0 0 16,3-9 1-16,4-4-1 31,3-3 1-31,1-6-2 15,3 0 0-15,7-3-2 16,7-3 0-16,4-3-1 0,-1-1 1 16,5 1-8-16,-1-7 1 15,3 4-8-15,5-4 0 0</inkml:trace>
  <inkml:trace contextRef="#ctx0" brushRef="#br0" timeOffset="86120.4706">10933 16613 14 0,'-15'13'7'0,"12"-1"4"0,3-9-3 16,0 4-7-16,0 2 1 16,0 4 1-1,0 5 0-15,7-2-3 16,0 0 0-16,4-4 3 0,-1-2 1 0,1-4-1 15,-1-3 1-15,1-3-1 16,0-6 1-16,-1-4-2 16,-3-5 1-16,0-4-1 15,0-6 1-15,-3 0-1 16,-1-4 0-16,1 4 0 16,-4 0 0-16,0 3-1 15,-7 7 1-15,0 2-1 16,-4 13 1-16,-6 3-2 15,-1 7 1-15,-3 9-1 16,-4-1 0 0,0 4 0-16,8-3 0 0,3-3-2 15,3-1 0-15,4-2-5 16,3-4 0-16,8-5-5 16,10-4 1-16</inkml:trace>
  <inkml:trace contextRef="#ctx0" brushRef="#br0" timeOffset="86321.8877">11398 16133 35 0,'-14'0'17'0,"4"13"-20"0,2-4 28 0,-2 7-25 15,-4 9 0-15,-4 0 0 31,1 19 0-31,-1 6-3 16,0 7 1-16,1 2-6 0,3-12 1 16,6-6-2-16,1-6 0 15</inkml:trace>
  <inkml:trace contextRef="#ctx0" brushRef="#br0" timeOffset="86517.2718">11187 16450 34 0,'7'-16'17'0,"14"10"-21"16,-11 3 34-16,1-3-30 15,10-4 1-15,7 1 0 16,8-4 1-16,-5-2-2 16,5-1 0-1,-1 3-4-15,-7 4 1 16,-3 6-7-16,3 0 0 0</inkml:trace>
  <inkml:trace contextRef="#ctx0" brushRef="#br0" timeOffset="86738.8351">11240 16673 30 0,'-25'9'15'0,"28"-18"-14"16,1 6 21-16,3-7-21 15,4-6 1-15,13-2 0 16,8-4 0-16,0-7-3 16,3 1 1-16,0 3-2 15,4 3 0-15,-11 3-6 16,-3 13 1-16,-4 3-2 0,-3 9 0 16</inkml:trace>
  <inkml:trace contextRef="#ctx0" brushRef="#br0" timeOffset="86922.2955">11384 16767 24 0,'-42'28'12'0,"-15"-12"-7"0,50-16 22 0,4 0-25 16,-1 0 0-16,1-3 0 15,3-4 1-15,7-5-4 16,7-1 0-16,7-3 3 16,0-2 0-16,4 2-5 15,3-3 1-15,4 0-5 16,-7-9 0-16,-1 3-3 0,5 0 1 15</inkml:trace>
  <inkml:trace contextRef="#ctx0" brushRef="#br0" timeOffset="87468.7436">11462 16660 18 0,'-28'16'9'0,"-4"12"-9"15,25-19 13-15,0 4-13 16,-4 3 0-16,0 2-1 15,-3 4 1-15,-3 0-1 16,3 3 0-16,0 4-1 0,3 2 0 16,0 0 0-16,1-6 1 15,3-3 0-15,0 0 0 0,3-12 2 16,4-1 0-16,0 1 1 16,0-4 1-16,0-3 0 15,0 0 1-15,0-3-1 16,0 0 1-16,0 0-2 15,4-6 1-15,3 0-1 16,0-7 1-16,10 4-1 0,1-10 1 31,3 3-1-31,7 0 0 16,1-2-1-16,2 2 1 16,-6 3-1-16,0 4 0 15,-4 3-1-15,-3-1 1 16,-4 4-1-16,0 3 1 0,-4 7 0 15,-3 5 0-15,-3 10-1 16,0 0 1-16,-4 3 0 16,-4 0 0-16,-7-3-1 0,1 0 1 15,-4-3 0-15,0 0 0 16,-4 0-1-16,4-1 1 16,0 1 0-16,3-6 0 15,4-1-1-15,4-2 1 0,-1-4-1 16,4-6 1-16,7-6 0 15,4-4 0-15,3-2-2 16,7-10 0-16,0 0-6 16,0-13 1-16,8 1-5 15,2-13 0-15</inkml:trace>
  <inkml:trace contextRef="#ctx0" brushRef="#br0" timeOffset="88955.7586">12030 16572 26 0,'-14'3'13'0,"38"-18"-4"0,-13 9 13 16,3-7-21-16,0-3 1 15,4-6 0-15,-4 0 1 16,0 7-4-16,0-4 0 0,0 3-2 31,0 1 1-31,-3-1-6 16,-1 6 0-16,-2-2-2 15,-1 6 1-15</inkml:trace>
  <inkml:trace contextRef="#ctx0" brushRef="#br0" timeOffset="89469.4278">12128 16478 23 0,'-14'25'11'0,"-10"22"-14"0,20-28 21 15,-3 3-18-15,4 6 1 16,-4 4-1-16,3-1 1 16,0 0-2-16,1 1 1 15,-1-4 0-15,1-6 0 0,-1 3-1 16,1 0 1-16,-1-6 1 16,1-3 1-16,-1-4 1 15,1-2 1-15,3-4-1 0,3-6 1 16,-3 0 0-16,11-10 1 15,-4-5-2-15,7 2 0 16,4-6-5-16,-4-6 0 16,3-3-3-16,1-3 0 15,0 6-3-15,-1-4 0 16,1 4-3-16,-4-3 1 16,0 12 4-1,-3-6 0-15,-4 4 5 16,-4 2 1-16,1 0 4 15,-1 1 1-15,4-1 2 16,1 0 0-16,2-3 1 16,4 1 0-16,4-4-3 15,17 3 0-15,7 0-1 0,8 3 1 16,-1 7-1-16,-6 0 0 16,-5 15-2-16,-6 3 1 0,-4 10-2 15,-7 6 1-15,-3 3-1 16,-7 10 1-16,-1-3-2 15,-6-1 0-15,-4-3-3 16,0-2 0-16,0-4-5 31,-4-3 1-31,-3-10-5 16,0-6 0-16</inkml:trace>
  <inkml:trace contextRef="#ctx0" brushRef="#br0" timeOffset="89706.3272">12591 16183 41 0,'3'7'20'0,"-10"37"-25"0,4-29 38 0,-4 20-31 16,-8 21 0-16,-6 20 2 16,-14 5 0-16,0 4-5 15,-1 12 0-15,-2 10 3 16,6-17 1-16,4-11-4 15,3-10 1-15,7-22-6 16,4-6 1-16,7-16-6 16,4-13 1-16,6-15-3 15,8-22 0-15</inkml:trace>
  <inkml:trace contextRef="#ctx0" brushRef="#br0" timeOffset="90139.9683">13063 16152 41 0,'-21'35'20'0,"-7"15"-25"0,10-28 41 16,1 12-33-16,-4 16 0 15,-1 7 1-15,5-4 1 0,-4-6-7 0,6-12 1 16,5-1 3-16,6-9 0 15,4-9-1-15,4-7 0 32,3-6-1-32,3-12 1 15,5-10-1-15,9-9 0 0,-3-3 1 16,4-7 0-16,0 4-1 16,0-1 0-16,-4 10-1 15,-4 0 0-15,-3 9 0 16,-3 4 1-16,0 9 0 15,-4 3 0-15,0 12 1 16,0 4 1-16,0 3 0 16,0 3 0-16,-4-1 0 0,5-2 0 15,-1 13-1-15,-4-4 1 16,-3-3-8-16,0 0 1 16,0-3-6-16,0-3 0 0,0-4-5 15,-3 1 1-15</inkml:trace>
  <inkml:trace contextRef="#ctx0" brushRef="#br0" timeOffset="90569.2294">12890 16817 38 0,'-17'41'19'0,"-1"31"-22"0,15-47 34 16,-1 9-30-16,-3 10 1 31,0-6 1-31,0 6 0 15,0 0-4-15,3-10 1 16,1-9 2-16,-1-6 1 16,4-9-2-16,0-10 1 15,4-16-1-15,3-12 0 16,0-16 0-16,0-16 0 16,4 4-2-16,-1-1 1 0,4 1 1 15,0 6 0-15,4 6 0 16,7 6 1-16,-4 7-1 0,0 12 1 15,0 3 0 1,0 7 1-16,1 9-2 16,-5 6 1-16,1 7-1 15,0 5 1-15,-4 11-1 16,3 8 0-16,-3 10 0 16,-7 10 1-16,-3 6-1 15,0-7 0-15,-1-6-4 0,1-6 0 16,-1-9-6-16,1-1 0 15,-4-15-7-15,3 0 0 16,1-19-1-16,-11-10 1 16</inkml:trace>
  <inkml:trace contextRef="#ctx0" brushRef="#br0" timeOffset="90837.0109">12972 16945 26 0,'-29'7'13'0,"26"-26"-11"0,6 16 25 0,8-3-25 16,0-7 0-16,-1 0 0 15,4 7 0-15,0-3-3 16,4 15 1-16,-4-3 0 16,-3 3 1-16,-4 10-2 15,-4 3 1-15,-6 3-1 0,-4 12 0 16,0-2 0-16,-11-4 1 16,0 3 1-1,4-6 1-15,0-6 1 16,4 0 0-16,3-6-1 15,-1-4 1-15,5-6-2 16,3-3 1-16,14-12-7 16,4-10 0-16,3-7-7 15,7-14 1-15</inkml:trace>
  <inkml:trace contextRef="#ctx0" brushRef="#br0" timeOffset="91015.2799">13243 16610 29 0,'-7'9'14'0,"14"-21"-9"16,0 2 20-16,0 7-24 16,4-12 0-16,0-1 0 31,-1 0 1-31,4-6-3 16,0 3 1-16,0-6-3 15,-3 7 0-15,0-4-7 0,3-7 1 16</inkml:trace>
  <inkml:trace contextRef="#ctx0" brushRef="#br0" timeOffset="91239.6042">13264 16312 33 0,'-24'41'16'0,"13"25"-13"15,11-38 25-15,0 3-26 16,0 7 1-16,0-4 1 15,4 1 0-15,-1-4-6 16,4-3 1-16,0-2 3 16,4-1 1-16,3-10-3 15,0-5 1-15,0-4-7 16,4-3 0-16,0-3-6 16,-1 0 0-16</inkml:trace>
  <inkml:trace contextRef="#ctx0" brushRef="#br0" timeOffset="91437.7862">13381 16864 28 0,'-7'3'14'0,"17"0"-12"15,-3-6 17-15,1-3-18 16,2-4 0-16,4 1 1 16,-3-4 0-16,3 1-3 15,0-4 1-15,0 1-2 16,0-4 0-1,-3 9-5-15,-4 1 0 16,-7 3-2-16,-4-1 1 16</inkml:trace>
  <inkml:trace contextRef="#ctx0" brushRef="#br0" timeOffset="91625.2241">13399 16795 29 0,'-22'28'14'0,"1"0"-9"0,18-21 29 0,-1 8-31 15,1 4 1-15,-1 6 2 16,4 0 0-16,7 4-6 15,4-1 0-15,3-6 5 16,3 0 0-16,15-3-2 16,3 2 1-16,1-5-1 15,-4-3 0-15,-1-4-6 16,-3 0 0-16,4-5-8 16,0-4 0-16,3-10-5 15,1-2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34:30.5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10121 11276 22 0,'-7'-13'11'0,"-14"32"-7"15,14-9 12-15,-4 12-16 16,-3 15 1-16,-7 13 2 16,0 7 1-1,0 2-3-15,0 1 0 0,-1-4 3 16,5-15 0-16,3 19-1 15,10-7 1-15,4-3-2 16,4 0 0-16,3-6-1 16,0-9 0-16,3-10 0 15,4-3 0-15,4-13-1 16,3-2 1-16,7-14-7 0,1-5 1 16,13-7-6-16,4-9 1 15</inkml:trace>
  <inkml:trace contextRef="#ctx0" brushRef="#br0" timeOffset="445.4005">10421 11502 27 0,'-42'34'13'0,"17"38"-11"15,18-53 17 1,-4 6-17-16,1 10 0 15,-1-1 0-15,1 13 0 16,-1 0-3-16,0-3 0 0,4-3 2 16,0 0 1-16,0-13-2 15,4-3 1-15,-1-12-1 16,4-7 1-16,0-6-1 16,4-13 1-16,3-5-1 0,7-11 0 15,4 1 0-15,3-3 0 16,0 6-1-16,4 3 1 15,-4 6-1-15,-4 7 1 0,5 5 0 16,-8 8 1-16,-4 2 0 16,-3 10 0-16,-3 9 1 15,-1 3 1-15,-6 3 0 16,-4-6 0-16,-4 0-1 16,1 0 1-16,-4-3-2 31,-1-3 1-31,5-6-1 0,-1-4 0 0,4-9-4 31,4-3 0-31,3-10-4 0,3-2 0 0,8-7-5 16,6-3 0-16</inkml:trace>
  <inkml:trace contextRef="#ctx0" brushRef="#br0" timeOffset="739.5372">10559 11818 29 0,'-7'22'14'0,"-4"25"-11"0,11-34 24 15,0 9-26-15,4-6 1 16,3-4-1-16,0-2 0 31,3-4-2-31,4-9 1 16,4-4 1-16,0-8 1 16,3-4-2-16,3-3 1 0,1 6-1 15,0 4 1-15,-4 2-1 16,-3 1 0-16,-8 6 0 15,-3 6 0-15,-3 3 0 16,-4 7 1-16,-4-1-1 16,8 4 0-16,-4 3-3 15,-4-7 1-15,11-5-7 16,0-1 0-16,8-9-1 0,-1-4 0 16</inkml:trace>
  <inkml:trace contextRef="#ctx0" brushRef="#br0" timeOffset="1057.4631">10982 11712 25 0,'-32'12'12'0,"11"-2"-8"15,18-4 22-15,-5 0-26 16,-2 4 1-16,3-4 0 16,0 3 1-16,3-2-3 15,4-1 1-15,4 0 1 16,3 0 0-16,0 1 0 15,7-1 1-15,0 3-1 16,0 4 1-16,0 3 1 16,-3-1 0-1,0 1 1-15,-4 3 0 16,0 3 0-16,-4 0 1 16,-10 0-1-16,-3 3 0 0,-8-3-1 15,0 0 0-15,-3-4-1 16,0-5 0-16,0-4-5 15,3-5 0-15,7-4-8 16,8-7 1-16,17-12-5 16,4-9 1-16</inkml:trace>
  <inkml:trace contextRef="#ctx0" brushRef="#br0" timeOffset="1914.0476">11589 11687 12 0,'-4'9'6'0,"4"10"3"0,0-13-1 0,0 7-6 31,0 6 0-31,-3-1 1 16,3 4 1-16,0 3-5 16,0-9 1-16,3 0 3 0,1-10 0 15,3-6-1-15,0-6 1 16,3-4-1-16,1-2 0 15,3-1 0-15,0-2 0 16,0 2-1-16,-3 1 0 0,0 5-1 16,-4 4 1-16,0 3 0 15,-7 3 0-15,3 4-1 16,-3-1 1-16,4 0 0 16,-1 0 0-16,1 1 0 15,3-4 1-15,3-3-1 0,1-7 0 16,3-2-1-16,4 0 1 15,6-1 0-15,5 1 0 16,-5 3 0-16,1-1 0 16,-4 7 0-16,-3 7 1 15,-8 2 0-15,-3 4 0 0,-3 5 0 16,-4 1 0-16,0 0-1 16,-4 6 1-16,4-3-3 15,0-6 1-15,4-4-6 16,3 1 0-16,0-7-6 15,7-6 0-15</inkml:trace>
  <inkml:trace contextRef="#ctx0" brushRef="#br0" timeOffset="2258.6831">12220 11662 23 0,'-28'6'11'0,"-25"79"6"0,39-63 12 16,0-1-29-16,3 1 1 31,4 0 0-31,4-3 0 16,6-3-1-16,1-10 0 16,3-6 1-16,3-3 0 15,1-6 0-15,0-1 0 0,3-5-1 16,3-4 1-16,1 0-1 15,0 0 1-15,-1 3-1 16,-3 4 0-16,-3 2-1 16,-4 4 1-16,0 9 0 15,-7 4 0-15,0 5 0 16,-3 4 1-16,-1-1-1 0,4 1 0 16,0-6-6-16,4-1 0 15,-1 0-5-15,8-12 0 16</inkml:trace>
  <inkml:trace contextRef="#ctx0" brushRef="#br0" timeOffset="2592.2509">12531 11577 24 0,'-46'22'12'0,"-7"12"-7"16,39-27 15-16,-7 5-18 0,3 4 1 0,0 0-1 15,4-1 1-15,4-2-5 16,3-1 1-16,3 1 2 16,8-4 1-16,3-2-2 15,0-1 1-15,7 0 0 16,3 0 0-16,1 1 1 16,0 2 0-16,-1 0 0 15,-10-2 1-15,0 2-1 16,-7 4 1-16,0 2-1 0,-3 1 0 15,-4 3-1-15,-4 0 0 32,-3-7-3-32,4 7 0 15,3-10-7-15,-1 1 1 16,5-7-4-16,3-16 1 0</inkml:trace>
  <inkml:trace contextRef="#ctx0" brushRef="#br0" timeOffset="2737.0479">12520 11712 27 0,'11'-3'13'0,"24"-13"-8"0,-21 10 21 16,4-7-26-16,-1-2 0 15,4-4-4-15,1-10 0 0,-1 1-2 16,-4 6 0-16,8-3-3 16,-4-9 1-16</inkml:trace>
  <inkml:trace contextRef="#ctx0" brushRef="#br0" timeOffset="2923.2452">12707 11405 33 0,'-14'59'16'0,"-7"48"-21"0,14-82 34 0,-4 16-29 15,-3 2 0-15,0 11 0 16,3-1 1-16,8-6-5 15,-1 3 0-15,8-6-5 16,10-6 1-16</inkml:trace>
  <inkml:trace contextRef="#ctx0" brushRef="#br0" timeOffset="3241.3853">12739 11865 28 0,'-4'-12'14'0,"25"-16"-9"0,-13 18 20 15,2-5-23-15,1-4 0 16,-1-3 0-16,1 3 1 0,-4 0-4 16,0 7 1-16,-7 2 1 15,-4 1 1-15,-3 6-2 32,-3 3 1-32,-4 9-1 15,0 7 1-15,-1 6 0 0,1 3 0 16,4 6 1-16,-1 4 0 15,4-1 0-15,0-2 1 0,4-1-1 16,3-9 1-16,0-3-2 16,3-7 1-16,1-2-5 15,3-10 1-15,3-7-6 16,1-5 0-16,3-1-5 16,7-9 0-16</inkml:trace>
  <inkml:trace contextRef="#ctx0" brushRef="#br0" timeOffset="3458.3047">12838 11953 29 0,'-18'54'14'0,"4"11"-8"0,10-49 21 0,1 0-24 16,-1 3 0-16,4-7 2 16,0 1 1-16,0-10-6 15,0-3 1-15,7-13 4 16,0-6 1-16,4-6-3 15,0-9 1-15,3-7-1 0,-4 4 0 16,4-4-6-16,0 0 1 16,1 3-7-16,9 4 0 15,1-1-6-15,3-2 0 0</inkml:trace>
  <inkml:trace contextRef="#ctx0" brushRef="#br0" timeOffset="3739.8861">13289 11267 30 0,'-7'3'15'0,"25"6"-5"16,-11-6 20-16,0 10-27 16,3 6 0-16,1 12 4 0,0 13 0 15,-4 6-8-15,-4 3 1 31,-3 10 4-31,-3 6 1 16,-4 3-2-16,-4 0 1 16,0 4-2-16,-3 2 0 15,0-15-6-15,0-10 1 0,0-9-7 0,3-10 0 16,4-5-6-16,4-17 1 16</inkml:trace>
  <inkml:trace contextRef="#ctx0" brushRef="#br0" timeOffset="15303.8537">9419 11332 47 0,'0'0'23'0,"46"-40"-20"0,-32 30 23 0,7-5-27 16,0-4 1-16,8-3 2 16,9 0 0-16,5 0-2 15,-1 3 1-15,4-3 1 16,-4 0 0-16,-6-3-5 15,-5 3 1-15,-6 3-7 16,-4 4 1-16,-7 5-5 16,-3 4 0-16</inkml:trace>
  <inkml:trace contextRef="#ctx0" brushRef="#br0" timeOffset="15600.9333">9677 10991 25 0,'-4'6'12'0,"25"-37"-9"16,-7 24 17-16,4-2-17 15,10-1 0-15,4 1 2 32,0 0 0-32,-4 2-6 15,0 10 0-15,-7 4 5 0,4 2 0 16,-7 7-1-16,-8 9 0 16,-3 0 0-16,-3 3 1 0,-4 0-1 15,-4 1 0-15,1-1-1 16,-4-3 1-16,0-3-1 15,0 0 0-15,0-6-4 16,0-4 1-16,-4-2-4 0,4-4 1 16,3-3-7-16,4-3 0 15,7-6-4-15,11-4 1 16</inkml:trace>
  <inkml:trace contextRef="#ctx0" brushRef="#br0" timeOffset="15853.3165">10171 10715 29 0,'0'-16'14'0,"35"-12"-12"0,-17 21 24 16,3 1-25-16,7-3 0 15,4-1 0-15,3 1 1 16,-3 0-2-16,-1-1 0 16,1 1 0-16,-4-1 0 15,1 1-5-15,-5 3 0 0,-3-1-5 16,-3 7 1-16</inkml:trace>
  <inkml:trace contextRef="#ctx0" brushRef="#br0" timeOffset="16183.563">10467 10407 29 0,'-11'41'14'0,"-13"41"-11"15,20-57 23-15,1 6-25 16,-4 16 1 0,-4 13 1-16,4 15 0 15,0-3-4-15,-4-6 0 16,4-3 3-16,0-1 0 0,0-8-2 15,0 2 1-15,0-15-1 0,0-7 0 16,0-2-1-16,0-13 1 16,-4-7-1-16,-6-9 0 15,-1-3 0-15,0-6 1 0,1-7 0 16,6-5 0-16,8-4 0 31,6-7 0-31,11 1 0 16,0-3 0-16,7-7 0 15,8-3 1-15,2-6-5 16,1 4 1-16,0-8-7 16,7 7 1-16</inkml:trace>
  <inkml:trace contextRef="#ctx0" brushRef="#br0" timeOffset="16370.3693">10777 10476 26 0,'0'3'13'0,"0"-3"-11"16,7 0 15-16,4-3-17 16,7 3 1-16,3 0 1 15,3 0 0-15,1-3-2 16,7-3 0-16,-4 0-2 16,-3-1 0-1,-7 1-6-15,-1 9 1 16</inkml:trace>
  <inkml:trace contextRef="#ctx0" brushRef="#br0" timeOffset="16800.3551">10679 10652 25 0,'-32'28'12'0,"14"-3"-13"0,15-25 17 16,-1 3-16-16,4 1 1 15,0 2 0-15,0-6 1 16,7 0-3-16,0 0 1 0,4 0 1 15,-1-3 0-15,1 0-1 16,0-4 1-16,-1 1-1 16,1-3 0-16,6-1 0 15,-2-2 0-15,2-1 0 32,-3 1 0-32,4-1 0 0,7-3 1 0,-1 4 0 31,8-1 0-31,0-2 0 0,0 2 1 15,-4-3 0-15,0 1 0 16,0-1-1-16,-3 3 1 0,-4 7-2 16,-3 0 1-16,-4 6 0 15,0 6 0-15,-4 0-1 16,-2 4 1-16,-5-1 0 16,-3 4 1-16,-3 2-2 15,-5 4 0-15,1 0-3 16,-3 3 1-16,-1 0-6 0,-3 0 1 15,-3-3-3-15,-5 3 0 16</inkml:trace>
  <inkml:trace contextRef="#ctx0" brushRef="#br0" timeOffset="17087.4851">10947 10668 25 0,'0'0'12'0,"-11"6"-13"0,8-3 22 0,-4 6-20 31,-4 1 0-31,-7-1 0 16,4 13 0-16,0-3-2 0,0-6 1 15,3 2 0-15,4-5 1 16,0-4 0-16,4-3 0 16,3 0 0-16,3-3 0 0,4-3 0 15,4-3 1-15,7-4-2 16,3 1 1-16,0-4-1 15,7 4 0-15,-7 0 0 16,0-1 0-16,-3-2-4 16,0 5 0-16,-4 4-4 15,-7 3 0-15</inkml:trace>
  <inkml:trace contextRef="#ctx0" brushRef="#br0" timeOffset="17504.566">10848 10966 26 0,'-28'15'13'0,"17"-5"-14"16,11-10 20-16,7 0-18 16,0-4 0-16,4-5 0 15,3 3 1-15,0-7-2 16,4 1 0-16,-1-1-1 16,4 1 1-16,-3-1-3 15,0 1 1-15,-4-4-1 0,-4 3 1 16,1 7-2-16,-4 0 1 0,0-1 2 15,-3 14 0-15,-4-1 2 16,-4 7 1-16,-3-4-1 16,-3 10 0-16,-1 3 1 31,0 0 0-31,-3 3-2 16,-7 3 1-16,-4 0-1 15,1-3 0-15,-5 0 1 0,1 0 0 16,4 1 2-16,2-1 0 15,5-3 0-15,3-4 1 16,3-5 0-16,4 0 0 16,7-7-1-16,7-3 1 0,7-9-2 15,11-7 1-15,7-6-4 16,6-6 0-16,1-3-6 16,7-7 0-16,-4-2-4 15,1-13 0-15</inkml:trace>
  <inkml:trace contextRef="#ctx0" brushRef="#br0" timeOffset="17816.1858">11497 10395 35 0,'4'3'17'0,"-33"35"-24"15,22-26 32-15,-7 7-25 31,-3 0 1-31,-8 3 0 16,0 3 0-16,0 0-2 16,4 0 0-16,4-3 0 0,3-6 1 15,3-4-2-15,4-2 1 16,3-4-1-16,4-6 1 16,11-3 0-16,3-4 0 0,7-2 0 15,4 0 1-15,0-4 0 16,-1 0 0-16,8 1 0 15,-4-1 0-15,-3 1-3 16,-4 6 0-16,-3 2-5 16,-8 4 1-16</inkml:trace>
  <inkml:trace contextRef="#ctx0" brushRef="#br0" timeOffset="18287.3756">11324 10765 23 0,'-56'34'11'0,"38"1"-7"0,18-32 17 15,0-3-20 1,0 0 1-16,4-6 1 16,3-4 0-16,10-2-4 15,4-4 0-15,8 0 2 16,-1 1 1-16,4-1-2 16,-1 0 1-16,-2 1-3 0,-5 5 0 15,-2 4-2-15,-8 3 1 16,-4 3-1-16,-3 3 0 15,-7 0 0-15,-3 7 0 16,-4 5 3-16,-4 4 1 16,-3 0 1-16,-4 0 1 0,1-1 0 15,3-2 1-15,3-3 0 16,4-4 0-16,7-6-1 31,7-3 1-31,7-6-2 16,4 0 1-16,3-4-1 0,0 1 1 15,-3-1-1-15,-1 4 1 16,1 6-1-16,0 6 0 0,-4 1 0 16,0 8 1-16,-4 1-1 15,-3 6 1 1,-10 9-1 0,-1-2 0-16,1-7-2 15,-4-4 1-15,3-8-4 16,-3-4 1-16,0-3-7 0,-3-9 0 15</inkml:trace>
  <inkml:trace contextRef="#ctx0" brushRef="#br0" timeOffset="18472.9489">11564 10492 30 0,'0'-3'15'0,"-7"44"-13"0,0-26 23 0,-4 14-24 31,-3 5 0-31,-3 19 0 16,-1 10 1-16,-3 0-3 16,0 3 1-16,3-13-2 15,4-6 1-15,0-6-7 16,7-4 1-16,7-5-3 16,3-7 1-16</inkml:trace>
  <inkml:trace contextRef="#ctx0" brushRef="#br0" timeOffset="18651.2918">11649 10699 33 0,'-7'25'16'0,"-7"60"-22"0,10-66 31 16,0 6-29-16,1 6 0 15,-1-9-5-15,4 0 1 16,0-6 6-16,0-1 0 0</inkml:trace>
  <inkml:trace contextRef="#ctx0" brushRef="#br0" timeOffset="18922.2893">11793 10473 26 0,'11'-47'13'0,"0"57"-9"15,-8-7 22-15,4 12-25 16,0 4 0-16,0 6 1 0,-7 7 0 0,0 12-2 15,0-10 0-15,-7 35 2 16,-3 9 1-16,-1 1-1 16,-3-1 1-16,3-3 1 15,1 7 0-15,-1-7-1 16,-3-3 1-16,3-12-1 16,-3-7 1-16,0-15-1 31,0-13 1-31,4-9-3 15,-1-13 1-15,0-9-7 0,1-20 0 16,3-2-10-16,7-13 1 0</inkml:trace>
  <inkml:trace contextRef="#ctx0" brushRef="#br0" timeOffset="19722.485">12157 10476 26 0,'-4'-22'13'0,"15"10"-7"16,-4 12 9-16,3-3-13 16,1 6 0-16,3-3 1 15,0 6 0-15,4 4-4 16,-4 2 0-16,0 1 3 15,-3-1 0-15,-4 4-2 0,-7 6 1 16,-4 3 0-16,-6 3 0 16,-1 0-1-16,-3-3 1 15,0 0-1-15,3-6 1 16,1-3-1-16,3 0 1 16,0-4-1-16,3-6 1 15,4-6-1-15,0 0 1 16,4-3-1-16,3-3 1 15,0-6-2-15,3 5 1 16,1 1-1-16,-1 6 1 0,1 3 0 16,-4 10 1-16,-7 12 0 15,-3 12 0-15,-5 10 1 16,-2 4 1-16,-4-4 1 16,3-3 0-16,1-4-1 15,-1 1 1-15,4-10-2 16,0-6 1-16,3-3-1 15,1-6 0-15,3-3-1 16,0-4 0-16,3-6-4 16,8-6 1-16,0-3-6 15,3-7 1-15,3 4-7 16,1-7 0-16</inkml:trace>
  <inkml:trace contextRef="#ctx0" brushRef="#br0" timeOffset="20586.1002">12718 10505 27 0,'7'-10'13'0,"-4"10"-1"16,-3 0 15-16,0 3-25 16,-3 7 0-1,-4-1 0-15,-4 4 1 16,-7 5-4-16,-6 8 0 15,-8 2 3-15,-7 0 0 0,-7 3-3 16,4 4 1-16,7-4-5 16,6-9 0-1,8-3-6-15,4-7 0 16</inkml:trace>
  <inkml:trace contextRef="#ctx0" brushRef="#br0" timeOffset="21140.5567">12566 10661 30 0,'0'0'15'0,"3"16"-9"16,-3-10 21-16,-3 7-25 0,-4 15 0 16,-4 7 0-16,1 5 1 15,-4 1-4-15,0 0 0 16,-1-7 2-16,5-5 1 16,3-7-4-16,3-1 1 0,8-8-4 15,3-13 1-15,3-6-3 16,5-10 1-16,2 0-3 15,4-12 0-15,4 0 2 16,-4-10 0-16,0 4 5 16,0-1 0-16,-3 4 4 15,0 3 1-15,-1 0 3 16,-2 9 1-16,-1 6 0 16,-4 7 0-16,-6 6-2 0,-4 6 1 31,-4 7-2-31,1 6 0 15,-4 9-2-15,0 0 1 16,0-3-2-16,-1-3 1 0,1 0-1 16,4-3 0-16,3-7-1 15,0-5 1-15,0-7-1 16,7-7 1-16,0-2-1 16,4-4 1-16,-1 7-1 0,1-3 1 15,-4 9-1-15,-4 0 0 16,1 6-1-16,-8 10 1 15,1 2 0-15,-1 8 0 16,-3 2 1 0,0-3 0-16,4 0 0 15,-1 0 0-15,1-3 1 16,-1-6 0-16,4-4-2 16,0 1 1-16,4-4-6 15,3-6 0-15,3-6-8 16,8 3 1-16</inkml:trace>
  <inkml:trace contextRef="#ctx0" brushRef="#br0" timeOffset="21909.8066">13060 10636 27 0,'-11'3'13'0,"4"22"-5"15,4-15 14-15,3-1-20 16,3 1 0-16,4-4 2 0,7 0 0 16,4-3-5-16,3-6 1 15,4-6 3-15,-4-7 0 16,0-6-1-16,0-3 1 15,-3 0 0-15,-4 0 0 16,-7-3 0 0,-3 6 1-16,-4 6-1 15,-4 4 0-15,-10 5-1 16,0 10 0-16,-4 4-1 16,-3-1 0-16,4 0-2 15,-1 7 0-15,4-1-4 16,0 1 0-16,3 3-7 15,4 2 1-15,3 4-4 16,1 0 1-16</inkml:trace>
  <inkml:trace contextRef="#ctx0" brushRef="#br0" timeOffset="22073.3622">13159 10718 29 0,'3'9'14'0,"-6"13"-16"15,3-12 23-15,-4 8-19 0,1 7 0 16,-1 4-3-16,-3 2 0 15,0-3-2-15,3 0 0 32,1-2-5-32,-1-4 1 15</inkml:trace>
  <inkml:trace contextRef="#ctx0" brushRef="#br0" timeOffset="22357.0416">13152 10984 18 0,'17'-28'9'0,"11"0"-5"16,-21 15 11-16,1-2-14 15,-1-1 0-15,0-3 1 16,0 3 0-16,-4 1-3 16,1 2 1-16,-4 10 1 0,-4 9 1 15,-6 7-1-15,-4 9 1 16,-11 9 0-16,-7 10 1 0,-3 0 0 16,0-4 1-16,3 1 0 15,7-7 0-15,4-6 0 16,7-3 0-16,7-6-2 31,10-10 1-31,8-2-1 0,7-11 1 0,3-2-4 31,7-10 0-31,7-9-5 16,-3-7 0-16,0-9-6 16,-1 4 1-16</inkml:trace>
  <inkml:trace contextRef="#ctx0" brushRef="#br0" timeOffset="22858.5975">13462 10501 35 0,'11'-15'17'0,"38"2"-19"0,-35 10 29 0,4-3-27 15,3 9 1-15,0-3 1 16,0 6 0-16,-7 7-2 16,-3-1 0-16,-8 4 1 0,-6 3 1 15,-8 6-1-15,-10 3 0 16,0-3 0-16,-4 3 0 15,1 1-1-15,2-7 0 16,1-4 0-16,4 1 0 16,3-6-1-1,3-7 1-15,4-3-1 16,3-3 1-16,1 0-1 16,3-6 0-16,3 0 1 15,1 2 0-15,3-2-2 16,0-3 1-16,4-1-3 0,-4-2 1 15,7-1-2-15,0-2 1 16,-4-4-2-16,-2 3 1 16,-5 0 2-16,-6 4 1 0,-5 2 2 15,-2 10 1-15,-4 7 3 16,0 5 0-16,-4 7 0 16,0 6 0-16,1 13-1 15,-4 12 1-15,3 0-1 16,4 3 1-16,0-2-3 0,3-11 1 15,4-2-1-15,4-7 1 32,3-2-2-32,7-7 0 15,3-10-4-15,1-2 1 16,3-4-6-16,4-6 0 16,6-6-2-16,4-7 1 0</inkml:trace>
  <inkml:trace contextRef="#ctx0" brushRef="#br0" timeOffset="23071.8295">13638 10893 37 0,'0'-15'18'0,"-7"12"-21"16,4-1 37-16,-4 8-32 16,-7 2 0-16,-8 6 4 15,-2 4 0-15,3 0-6 16,-1 6 1-16,1 3 4 0,4 0 1 16,3 3-2-16,3-3 1 15,4 0-2-15,7 0 0 0,3-3-1 16,15-6 0-16,7-3-5 15,10-7 1-15,4-3-10 16,7-3 1-16,3 3-6 31,-3-3 1-31</inkml:trace>
  <inkml:trace contextRef="#ctx0" brushRef="#br0" timeOffset="23609.1675">14041 10809 26 0,'-43'34'13'0,"40"23"-1"0,3-39 13 15,3 11-23-15,4-1 1 16,11-3 1-16,10-3 0 0,7-6-5 16,4-10 1-16,4-6 4 15,-5-19 0-15,-2-12 0 16,-5-7 0-16,-6-6 0 16,-7 3 0-16,-8 4 0 15,-6 5 1-15,-4 4-2 16,-11 0 0-16,-10 6-1 15,-4 0 0-15,-6 6-1 16,-1 4 0 0,0 6-1-16,7-1 0 15,11 4-3-15,7 3 1 16,4-3-7-16,13 0 0 16,12-3-8-16,9-1 1 0</inkml:trace>
  <inkml:trace contextRef="#ctx0" brushRef="#br0" timeOffset="23941.7274">14711 10492 40 0,'0'6'20'0,"-25"4"-12"0,15-4 29 15,-12 3-35-15,-2 4 1 16,-1 6 2-16,-3 6 0 0,0 0-6 16,3-3 1-16,4-3 3 15,3-4 1-15,7-2-2 16,4 3 0-16,7 6-1 15,4 6 0-15,7-3-1 16,-1 0 0-16,4 3 1 16,-3 0 0-16,-1 4 1 31,-3 2 0-31,-3 4 1 16,-8-7 0-16,-3 4 0 0,-3 2 1 15,-8-5-2-15,1-4 1 16,-1-3-2-16,4-6 1 15,0-7-8-15,7-5 1 0,7-11-11 16,10-5 1-16,8-13-5 16,7-22 0-16</inkml:trace>
  <inkml:trace contextRef="#ctx0" brushRef="#br0" timeOffset="24508.7939">14901 10809 27 0,'-14'-3'13'0,"18"-10"-2"0,-4 13 16 15,7 0-24-15,3 0 1 16,1-3 1-16,7-3 0 16,-1-4-6-16,1-2 0 31,17-23 2-31,4 1 0 16,-4 2-8-16,-3 4 1 0,-7 3-6 31,-8-3 0-31</inkml:trace>
  <inkml:trace contextRef="#ctx0" brushRef="#br0" timeOffset="24709.9982">15035 10542 42 0,'-21'53'21'0,"-7"60"-25"15,24-66 37-15,-3 19-33 16,-3 3 1-16,-1 7 0 15,1-1 1-15,3 0-2 0,3 3 1 16,1-5-2-16,-1-8 1 16,-3-18-5-16,7-3 0 0,7-12-7 15,-3-13 1-15</inkml:trace>
  <inkml:trace contextRef="#ctx0" brushRef="#br0" timeOffset="24943.5297">14986 10987 35 0,'-11'-31'17'0,"-3"37"-12"0,11 4 26 0,-8 12-27 16,1 0 1-16,-1 6 2 15,-3-3 0-15,7 0-9 16,0-3 1-16,3-3 6 16,4-3 0-16,4-7-2 15,3-3 0-15,7-6-1 16,7-6 0-16,0-3-3 0,8-4 1 15,-1-3-7-15,11-6 1 16,6-3-10-16,8 3 1 16,-7-18-1-16,-7-1 0 15</inkml:trace>
  <inkml:trace contextRef="#ctx0" brushRef="#br0" timeOffset="25729.1872">15339 10743 39 0,'-7'3'19'0,"28"-6"-21"0,-11 0 38 0,5 0-35 15,-1-1 1-15,3-5-1 16,8-7 1-16,-4 1-2 16,4-4 0-16,3-3-1 15,-3 0 0-15,-4 6-5 0,-3 1 0 0,-4 2-6 32,-4 4 0-32</inkml:trace>
  <inkml:trace contextRef="#ctx0" brushRef="#br0" timeOffset="25877.5498">15490 10599 33 0,'-28'47'16'0,"-3"25"-17"0,16-44 25 15,1 10-24-15,-3 12 0 0,-5 0 0 16,5-3 1-16,6-6-5 16,4-7 0-16,4-2-5 15,3-10 0-15</inkml:trace>
  <inkml:trace contextRef="#ctx0" brushRef="#br0" timeOffset="26071.484">15561 10555 34 0,'0'-3'17'0,"-3"3"-17"0,3 6 29 15,-4 10-29-15,-3 5 1 16,0 8 0-16,0 8 1 15,0 7-3-15,0 6 1 0,0-6-3 16,0 0 0-16,0-3-7 31,-1-3 0-31</inkml:trace>
  <inkml:trace contextRef="#ctx0" brushRef="#br0" timeOffset="26446.5404">15335 10934 28 0,'-17'-16'14'0,"45"7"-9"0,-18 0 18 15,5-1-23-15,2 4 1 16,1-3-1-16,7-1 0 0,-4 7 0 0,-4 0 0 31,1 6 1-31,-7 0 0 16,-4 7-1-16,-7 12 0 15,-7-1 0-15,-4 14 0 16,-3-4-1-16,-7 1 1 0,-11 2-1 16,0-2 1-1,4-7 1-15,3-3 1 0,4-7 0 16,7-5 0-16,7-4 0 16,7-6 1-16,11-3-1 15,-1-7 1-15,11 1-2 0,0-7 0 16,4-6 0-16,3-3 0 15,4-6-2-15,0 0 0 16,-4 5-5-16,0 1 1 16,-7 7-7-16,-6 11 1 15</inkml:trace>
  <inkml:trace contextRef="#ctx0" brushRef="#br0" timeOffset="27142.8564">15325 11223 24 0,'-29'15'12'0,"-13"17"-8"16,32-20 14-16,-1 10-17 0,-7 6 0 15,1 1 2-15,-1 5 1 0,0 1-4 16,4-1 0-16,0-6 3 16,4-6 0-16,3 0-1 15,3-9 1-15,4-4-1 16,0-15 0-16,11-10-1 15,6-9 1-15,4-9-1 16,8-7 0-16,2 0 0 16,8 0 0-16,-4-6-1 0,-3 7 1 15,0 5-1-15,0 7 1 16,-4 6 0-16,0 6 0 31,-7 4-1-31,-3 5 1 0,-7 11-1 16,-4 8 1-16,-4 7-1 15,-6 3 1-15,-1 9-1 16,-3 4 1-16,0 2 0 16,-4 4 0-16,4-3-2 15,-3-10 1-15,-1-3-2 16,-3-9 1-16,0-7-2 16,7-6 0-16,0-9-1 0,0-10 0 15,3-6 0-15,4-6 1 16,4 0 1-16,3 0 0 0,0-4 1 15,0 4 0-15,4 6 1 16,-4 3 0-16,0 4 0 16,0 2 1-16,-4 7-1 15,-3 6 1-15,0 6 0 16,-3 4 0-16,-4 5 0 16,-4 7 0-16,-14 9 1 15,1 13 0-15,-8-3 0 16,-3 3 0-16,-4-6 1 15,4-1 1-15,6-5 0 16,5-7 0-16,6-10-1 16,7 1 0-16,4-6 0 15,21-7 0 1,8-10-1-16,9-5 0 16,8-10-2-16,4-13 0 0,2-5-5 15,5-4 0-15,6 0-9 0,8 0 0 16</inkml:trace>
  <inkml:trace contextRef="#ctx0" brushRef="#br0" timeOffset="27511.0834">16073 10627 37 0,'-7'-19'18'0,"35"0"-17"0,-18 13 23 0,4 0-23 31,1 3 0-31,2-4 0 16,1 4 0-16,-1 0-2 15,1 3 1-15,-7 3 1 16,-4 3 1-16,-7 7-3 0,-4 3 1 16,-6 6-1-16,-4-4 1 15,-8 11 0-15,-2 5 0 16,-5 7-2-16,5-4 1 15,3-5 2-15,3-4 0 0,4-3 0 16,3-6 1-16,4-6 0 16,4-4 0-16,3-6 0 0,7-6 1 15,3-3-2-15,1-4 0 16,3 1-3-16,0-1 1 31,0 1-6-31,-3 3 1 16</inkml:trace>
  <inkml:trace contextRef="#ctx0" brushRef="#br0" timeOffset="27909.1737">15914 11138 25 0,'-39'25'12'0,"0"25"-6"15,32-40 4-15,-3 8-9 16,-1 8 1-16,0 2 3 0,4 0 1 0,0-6-7 15,4 0 1-15,-1-3 4 16,1-7 1-16,6-2-1 16,1-13 0-16,6-10-2 15,4-6 1-15,4-6 0 16,7-13 1-16,3 1-1 16,0 2 0-16,4-12-1 15,0 0 1 1,-1 0-1-16,1 3 0 15,0 0-1-15,0 10 1 16,-4 9-2-16,0 0 1 16,4 9-1-16,-4 10 1 15,-3 6-1-15,-8 9 1 16,-2 10 0-16,-1 9 0 16,-11 0-2-16,-10 10 1 0,0 0-5 15,-3 2 1-15,-5-2-7 0,-2 0 1 16,-1 3-5-16,-3-4 0 15</inkml:trace>
  <inkml:trace contextRef="#ctx0" brushRef="#br0" timeOffset="28279.361">16073 11151 23 0,'14'-29'11'0,"10"10"-10"0,-17 19 15 0,0 0-15 16,-3 4 1-16,-4 5 3 31,-4 4 0-31,-3 5-5 16,0 4 1-16,-3 0 3 0,-1 3 1 15,1 4-1-15,3-1 1 16,0-9-3-16,3-1 0 0,0-2-1 16,4-13 1-16,4-9-1 15,3-7 0-15,0 1-2 16,4-7 1-16,3-6-2 15,0 0 1-15,0 0-1 16,-3 3 0-16,-1 6-1 16,1 4 0-16,-4 2 1 0,-7 10 1 15,-4 7 1-15,-3 8 1 16,0 4-1-16,-3 0 1 31,-1 15 0-31,0-2 0 16,1-1-5-16,-1 4 1 0,1-14-7 15,3-2 1-15</inkml:trace>
  <inkml:trace contextRef="#ctx0" brushRef="#br0" timeOffset="28496.199">15667 10733 42 0,'3'4'21'0,"1"8"-28"0,-1-6 36 15,5 4-29 1,6 2 1-16,0 7-10 0,-4 6 1 0,4 0 1 16,-3 4 1-16</inkml:trace>
  <inkml:trace contextRef="#ctx0" brushRef="#br0" timeOffset="29096.6506">15660 11160 27 0,'-11'0'13'0,"22"3"-13"16,-8-3 17-16,4 3-17 15,11 0 0-15,0 4 0 16,-1 2 0-16,-3 4 0 15,1-1 0-15,-8 1 0 16,-7 5 1-16,-4 4-1 0,-7 3 0 16,-3 7 0-16,0-10 1 0,4 0 0 31,-1-3 1-31,1-4 0 16,2-5 1-16,1-7-1 15,4 0 1-15,3-3-1 16,0-6 1-16,0 6-2 15,10-7 0-15,5 1-1 16,-1 3 0-16,3 0 0 16,-3 3 1-16,1 0-1 0,-1 6 0 15,-4 0 1-15,-3 4 0 16,-3-1 0-16,-1 4 0 16,-10 2 1-16,-3 4 0 15,-8 0 1-15,0 3 0 0,1 0 0 16,-4 3 1-16,3-3-1 15,-3-3 1-15,3 3-1 16,1-7 1-16,2 1-1 16,5-3 0-16,3-1-1 0,3-2 1 31,8-1-1-31,6-3 0 16,8-3 0-16,21-6 1 15,10-3 0-15,11 0 0 16,0-1 0-16,7 1 0 0,7-9-1 15,11 5 1-15,-4-6-2 16,4 1 0-16,-11-7-6 16,-4 0 1-16,1 0-11 15,-8 0 0-15,1 3-4 16,-1 0 0-16</inkml:trace>
  <inkml:trace contextRef="#ctx0" brushRef="#br0" timeOffset="59341.9368">20070 7707 24 0,'-8'4'12'0,"23"-4"-7"0,2 0 13 16,4 0-18-16,4-4 1 15,7-2 1-15,0-3 1 16,3-4-3-16,-3 1 0 0,-4-4-1 16,0-3 0-16,-3 0-6 15,-4-3 0-15,0 0-2 16,-3-3 1-16</inkml:trace>
  <inkml:trace contextRef="#ctx0" brushRef="#br0" timeOffset="59678.6898">20369 7400 18 0,'-10'16'9'0,"-11"43"-6"0,17-40 15 16,-6 16-16 0,-8 12 0-16,-7 3 3 0,-3 6 0 0,-7 7-5 15,3 3 0-15,0 6 3 16,0 3 1-16,4-3-1 31,0-6 0-31,0-12-1 16,0-7 0-16,3-7 0 15,4-5 1-15,0-7-1 0,3-6 1 16,4-6 0-16,3-10 1 16,4-6-2-16,7 0 1 15,7-16-1-15,4-6 0 16,3-3-1-16,11-12 1 16,-1-7-2-16,8-10 1 15,17 4-3-15,8-3 1 0,3-7-6 16,0 7 1-16,0-3-4 15,0-7 1-15,0 0-5 16,7 0 0-16</inkml:trace>
  <inkml:trace contextRef="#ctx0" brushRef="#br0" timeOffset="59858.9828">20832 7372 19 0,'7'-6'9'0,"-4"15"-5"0,-3-9 13 16,0 0-15-16,0 6 0 0,0 1 1 31,0 2 1-31,0 0-4 15,4 7 0-15,-1 0 2 16,4 3 1-16,4-4-1 16,-4 1 0-16,3 0-1 15,-2-1 1-15,-1-2-5 0,-4 2 1 16,-3 1-7-16,0 3 0 16</inkml:trace>
  <inkml:trace contextRef="#ctx0" brushRef="#br0" timeOffset="60478.0048">20570 7836 21 0,'-17'9'10'0,"3"7"-5"0,10-13 11 0,1 0-15 15,3 4 1-15,0-4 3 31,0-3 0-31,7-3-5 16,3-7 0-16,4-2 3 16,1-4 1-16,9 0-1 0,12 1 1 15,6-10-3-15,7-1 0 16,1-2-1-16,-5 3 1 16,5 0-1-16,-1 0 1 15,4 3-1-15,-7 6 0 16,3 4 0-16,-6-4 1 0,-4 10-1 15,-8 3 0-15,-6 3 1 16,-7 3 0-16,-8 3-2 16,-6 10 0-16,-15 3-4 15,-3 6 1 1,-4 0-7-16,-3-3 1 16</inkml:trace>
  <inkml:trace contextRef="#ctx0" brushRef="#br0" timeOffset="61081.5616">20909 7811 22 0,'-7'3'11'0,"-7"10"-8"16,7-10 13-16,0 3-15 0,-4 0 0 16,1 1 0-16,3-1 1 15,0 0-3-15,3-3 1 16,4-3 1-16,11-3 1 15,3-3-1-15,0 0 0 0,4-4-1 16,-1 1 1-16,4-1 0 16,4 1 0-16,-4 3-1 31,-3-1 0-31,-4 4 1 16,-4 0 0-16,-2 3 0 15,-5 3 0-15,-6 3-1 16,-5 7 1-16,-6 3-1 0,0-1 1 15,-3 1-2-15,-5 0 1 16,-2 6 0-16,6-3 0 0,4-4-1 16,3-5 1-16,4-7 0 15,7 3 0-15,4-6 0 16,3-3 1-16,4-3-1 16,-1-1 1-16,4-2-1 15,4 0 1-15,-4-1-1 16,0 1 0-16,-3 2-1 0,-4 4 1 15,-4 3-1-15,-3 7 1 16,-3-1-1-16,-8 6 1 16,1 7 0-16,-8 6 0 15,-7 3 1-15,4 1 1 16,-4 5-1-16,1-6 1 0,3 1 0 31,-1-7 0-31,8-4 0 16,7-5 1-16,0 0-2 15,7-10 0-15,11-3 0 0,6-7 1 16,8-8-3-16,3-7 1 16,4-13-6-16,7-2 1 15,10-1-6-15,11-3 0 16</inkml:trace>
  <inkml:trace contextRef="#ctx0" brushRef="#br0" timeOffset="61406.6406">21586 7475 33 0,'-21'13'16'0,"-3"31"-18"0,17-32 26 16,-4 7-24-16,0 6 0 16,-10 0 0-16,0 4 1 15,0-4-1-15,0-3 0 16,7-4 0-16,3-5 0 15,4-4 0-15,7 4 0 16,11-13-1-16,3 0 1 16,3-16 0-16,8 1 0 0,-4 2 0 31,4-9 0-31,3 3 0 16,0-3 0-16,-3 3-1 0,-4 4 0 15,-3 2-3-15,-4 7 0 16,-7 6-5-16,-3 6 0 15</inkml:trace>
  <inkml:trace contextRef="#ctx0" brushRef="#br0" timeOffset="61694.6875">21424 7861 24 0,'-21'16'12'16,"10"-13"-9"-16,11-3 18 0,8-3-20 15,6-4 1-15,0-2 0 16,3-3 0-16,1-4-3 15,7 0 1 1,-1 7 1-16,5-1 1 16,-5 1-1-16,1 3 0 0,-4 3 0 15,0-1 0-15,-3 1 0 16,-4 6 0-16,-7 4 0 16,-3 2 1-16,-4 4-1 15,-7 2 0-15,0 4 0 16,-4 3 0-16,-3 0-1 15,0-6 1-15,0-1-3 16,3-2 0-16,0-4-3 0,1-6 1 0,3-3-7 16,3-6 1-16</inkml:trace>
  <inkml:trace contextRef="#ctx0" brushRef="#br0" timeOffset="61895.9013">21671 7595 28 0,'11'-19'14'0,"-11"41"-10"15,-4-10 21-15,-3 13-24 32,-3 0 0-32,-8 10 0 15,-3 6 0-15,0 6-1 16,-1 0 0-16,5 6 0 16,-1 0 1-16,4-6-5 15,3 0 1-15,4-6-5 0,4-13 0 0,3-9-2 16,7-9 1-16</inkml:trace>
  <inkml:trace contextRef="#ctx0" brushRef="#br0" timeOffset="62063.8252">21883 7720 24 0,'-7'22'12'0,"-29"12"-15"0,22-21 22 31,-3 6-19-31,-1 6 1 0,0-3-2 15,1 3 1-15,3-3-3 16,3-6 1-16,1-1-5 16,6-5 1-16</inkml:trace>
  <inkml:trace contextRef="#ctx0" brushRef="#br0" timeOffset="62328.5824">22066 7500 24 0,'11'10'12'0,"-11"24"-11"0,0-18 21 0,-4 12-19 16,-3 10 0-16,-3 3 3 16,-4 6 0 15,-22 47-6-31,1-10 0 16,0-5 6-16,7-10 1 15,-4-10-2-15,4-12 1 16,3-9-2-16,4-10 0 15,3-6-1-15,4-6 0 16,3-10-5-16,4-9 1 0,0-6-6 16,4-10 0-16,3-6-8 15,14-7 1-15</inkml:trace>
  <inkml:trace contextRef="#ctx0" brushRef="#br0" timeOffset="63015.5057">22271 7852 20 0,'-7'0'10'0,"7"12"-4"0,-4-6 7 0,1 4-11 15,-4-1 0-15,-4 10 1 16,1 3 0-16,-1 0-3 15,4-3 0-15,3-7 2 16,1-2 1-16,3-7-1 16,3-3 0-16,8-10-1 0,3-2 1 15,4-1-2-15,6-2 1 32,5-1-1-32,2 0 0 15,-2 4 0-15,-8 2 0 16,-4 4 1-16,-2 6 0 0,-8 3 0 15,-11 7 0-15,-3-1 0 16,-7 7 1-16,-4 6 0 16,1-3 1-16,2-4-1 15,5-2 0-15,6-4-1 0,8-3 1 16,6-6-1-16,8-6 0 16,3-6-1-16,4-1 1 15,10-3-1-15,-3 1 1 16,0-1-1-16,-1 0 0 15,-2 1 0-15,-1 2 1 16,-3 4 0-16,-8 2 1 16,-3 7 0-1,-3 4 0-15,-4 2 0 16,-7 3 1-16,-7 10-1 16,0 6 1-16,-4 3-5 15,1 1 1-15,-1-4-7 0,4 0 1 16,0-3-7-16,4-3 0 15</inkml:trace>
  <inkml:trace contextRef="#ctx0" brushRef="#br0" timeOffset="63329.3884">22761 7983 27 0,'18'-25'13'0,"10"6"-4"16,-17 13 14-16,6-3-22 15,4-1 0-15,4-2 0 16,3-4 1-16,-6 0-3 15,-1 4 1-15,-11-1 1 0,-6 4 0 32,-8 0-1-32,-17 2 1 15,0 10 0-15,-4 7 0 0,-3 2 1 16,0 7 0-16,0 0 1 16,3 6 1-16,4 10 0 15,3-4 0-15,4 0-1 16,3-2 1-16,8-4-2 15,3-3 0-15,3-7-4 16,4-2 0-16,4-4-6 0,7-9 0 16,-1 0-6-16,19-9 1 15</inkml:trace>
  <inkml:trace contextRef="#ctx0" brushRef="#br0" timeOffset="63782.7611">23072 7905 34 0,'-39'19'17'0,"11"15"-16"16,21-27 26-16,0 2-27 15,-1-3 1-15,8 0 0 16,0-6 1-16,4 0-3 16,7-6 1-16,6-3 1 15,1-1 0-15,-1 1-1 16,1 0 1-16,0-1-1 15,-4 4 1-15,-4 0 0 0,1 3 0 16,-4-1 2 0,-3 8 0-16,-4 2 0 15,0-3 1-15,0 9 0 16,0-2 0-16,0-4-1 0,0 4 0 16,0-7-2-16,3 3 0 15,4-3 0-15,0-3 0 16,4-6-1-16,3 0 0 15,4-1 0-15,-1 1 0 16,1 0 0-16,0 3 0 16,-4-1 0-16,0 4 0 0,-4 0 0 31,-3 4 0-31,0 2 0 16,-7 3 1-16,0 4-1 15,-3 2 1-15,-1 1-6 0,1 0 0 16,-4 0-7-16,3-1 0 15,1-2-3-15,3-10 0 16</inkml:trace>
  <inkml:trace contextRef="#ctx0" brushRef="#br0" timeOffset="64015.308">23322 8065 30 0,'7'-10'15'0,"7"14"-11"16,-7-8 26-16,4-5-29 15,10-3 1-15,0 2 1 16,4-6 1-16,3 1-4 15,-3-1 0-15,-4 0 3 16,-3 1 0-16,-4 2-1 16,-7 4 1-16,-7-1-1 15,-7 4 0-15,-4 0-1 0,-3 3 0 16,-4 0-6 0,-3 3 0-16,4 0-8 15,-1 0 1-15,11 0-1 16,14-4 0-16</inkml:trace>
  <inkml:trace contextRef="#ctx0" brushRef="#br0" timeOffset="64260.0283">23636 7870 25 0,'0'13'12'0,"-21"25"-7"0,14-29 22 16,0 4-23-16,0 5 0 15,0 1 5-15,0-3 0 16,0-7-9-16,0-2 0 0,3-1 7 15,4-6 1-15,4-10-2 16,3-2 0-16,0-1-3 16,3-2 1-16,4-1-4 15,0 0 1-15,1-2-8 16,-5 2 0-16,1 3-9 0,3 1 1 31,4 2-2-31,-1 1 1 16</inkml:trace>
  <inkml:trace contextRef="#ctx0" brushRef="#br0" timeOffset="64414.5498">23767 7830 39 0,'-11'6'19'0,"8"7"-18"0,3-10 38 0,0 3-37 16,3 0 1-16,1 0 0 16,3 1 1-16,3-1-5 15,4 0 0-15,0-3 0 0,4 1 1 16,0-1-8-16,3 0 0 0,0-3-6 31,18-3 0-31</inkml:trace>
  <inkml:trace contextRef="#ctx0" brushRef="#br0" timeOffset="64598.0191">24250 7814 34 0,'-21'3'17'0,"10"10"-8"16,4-7 26-16,-7 7-30 15,-14 5 0-15,-15 7 3 0,-2 16 0 16,-12 3-11-16,-3 6 1 16,-7 4 6-16,-3-1 1 0,-4-6-11 15,-8-3 1-15,12 3-11 16,6-6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4T01:36:33.79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11571 9046 30 0,'-25'10'15'0,"18"-7"2"0,7-3 16 0,7 0-28 15,0-3 1-15,1 0 2 16,2-4 1-16,4-2-12 15,4-4 1-15,3 1 7 16,4-4 0-16,3-6-3 16,0 3 0-16,4 1-7 0,7-4 1 15,3 0-6 1,-3 3 1-16,-7 0-3 16,-1 3 0-16,-6 7-1 15,-11 0 1-15,0 2 5 16,-7 4 1-16,-3 0 5 15,-8 9 1-15,-6 7 4 16,-11-1 1-16,-4 10 1 16,-10 7 0-16,3 2 0 0,-3 7 0 15,3 2-2-15,4 1 0 0,3-6-4 16,4-7 1-16,3-6-5 16,4-7 1-16,7-2-3 15,3-10 0-15,4-3-2 16,4-6 1-16,7 0 0 15,-1-1 0-15,1 1 6 0,-4 3 0 32,3 6 3-32,-3 10 1 15,-3 2 4-15,-1 4 0 16,-3 0 1-16,0 0 1 16,0 3-3-16,0-7 1 15,4-5-1-15,0-7 0 0,-1-3-2 16,4-10 0-16,4-2-1 15,-1-13 0-15,11 3-1 16,8-3 0-16,-1 0-2 16,4 3 1-16,-1 6-1 15,-9 4 0-15,-5 5 0 16,-6 14 1-16,-11 11 0 0,-7 11 0 16,-7 2 0-16,-15 10 1 15,1 3 0-15,3-10 1 0,4-3-1 16,4-5 1-16,3-8-1 15,3-2 1-15,4-3-2 16,3-10 0-16,4 0-2 31,7-9 1-31,11-10-5 16,7-9 0-16,6-10-6 0,5-5 1 16,3-7-6-16,-4-4 0 15,4 1 0-15,-8 6 0 16</inkml:trace>
  <inkml:trace contextRef="#ctx0" brushRef="#br0" timeOffset="162.6285">12139 8905 41 0,'-7'10'20'0,"7"-7"-20"0,0-3 44 0,7-6-42 15,0-4 1-15,4 1 0 16,6-4 0-16,1-6-4 16,7-3 0-16,-1 0-2 15,-2 1 1-15,-1-1-6 16,-4 6 0-16,1 3-6 15,0 4 0-15,3 6-1 16,-7 6 0-16</inkml:trace>
  <inkml:trace contextRef="#ctx0" brushRef="#br0" timeOffset="920.6">12203 8981 23 0,'-39'50'11'0,"11"12"-8"0,17-43 22 15,-3 3-21-15,0 3 0 16,0-6 3-16,3-3 1 0,4-4-9 31,3-5 1-31,4-7 6 0,8-10 0 0,2-9-2 16,4-9 0-16,4 0-2 15,3-7 1-15,7-2-3 16,4-1 1-16,0 7-1 16,0-1 1-16,6 1-1 15,-2 9 1-15,-8 6-1 16,-7 13 0-16,-7 3 0 0,-17 7 0 15,-5 5 0-15,-2 7 1 16,-4 6-2-16,-4-3 1 16,-3 3 0-16,0 0 0 15,3 0 0-15,4-6 0 32,0-3 0-32,3-7 0 15,4-3 0-15,4-6 0 16,-1-3 0-16,4-6 0 0,4-1 0 15,3-2 0-15,0-4-1 16,4-3 0-16,3 1-3 16,0-1 1-16,-4-3-4 15,1 6 1-15,-1-6-2 0,-2 3 0 16,-5 7 1-16,1-4 1 16,-4 1 2-16,0 2 1 15,0 0 3-15,0 4 1 16,0 0 2-16,0 9 0 0,-4 0 1 15,1 9 0-15,-1 4 0 16,0-1 1-16,1 10 0 16,-4 9 1-16,0 13-1 15,-4 6 0-15,1 4-1 32,-4 5 0-32,-1 4-1 15,5-6 0-15,-4-10-2 0,3-4 1 16,1-5-3-16,-1-7 1 15,4-5-5-15,0-8 1 16,0-8-3-16,3-7 1 0,1-9-2 16,-1-7 0-16,1-6 2 15,3-3 0-15,0 0 6 16,0 4 0-16,3 2 4 16,1 3 0-16,3 7 3 15,0 0 0-15,3 3 0 16,1 6 0-16,0 0-6 15,3 0 1-15,3-3-8 0,5-3 0 32,-1-3-8-32,21-4 0 0</inkml:trace>
  <inkml:trace contextRef="#ctx0" brushRef="#br0" timeOffset="1184.2754">12841 8485 56 0,'-25'6'28'0,"-3"48"-39"0,18-32 53 16,-4 9-42-16,-4 16 1 15,-7 6-1-15,-10 4 1 0,-7 5-3 16,-8 1 0-16,8 0-4 15,3-7 1 1,7-5-7-16,11-14 1 16,18-5-4-16,13-23 1 15</inkml:trace>
  <inkml:trace contextRef="#ctx0" brushRef="#br0" timeOffset="1354.2656">12693 8874 40 0,'-4'6'20'0,"1"10"-24"0,3-7 38 0,-4 7-34 16,1 12 1-16,-4 10 0 16,-7 9 0-16,-4 6-2 15,-3 7 0-15,3-7-1 16,4-3 0-16,4-9-6 0,6-10 1 16,8-2-5-16,6-11 1 15</inkml:trace>
  <inkml:trace contextRef="#ctx0" brushRef="#br0" timeOffset="1536.6996">12756 8849 54 0,'15'-35'27'0,"13"17"-36"0,-18 8 55 16,4 1-46-16,4-4 0 15,7 1 0-15,7-4 1 16,-1 7-5-16,5-1 1 15,-8 1-6-15,0-1 1 16,-3 4-7-16,-1 6 1 0</inkml:trace>
  <inkml:trace contextRef="#ctx0" brushRef="#br0" timeOffset="1714.9673">13042 8595 38 0,'-17'28'19'0,"-1"44"-20"15,7-47 30-15,1 7-29 0,-4 8 0 16,3 7 0-16,0 4 0 31,1 8-2-31,-1 1 0 0,4 2-4 16,4-5 0-16,-4-4-5 16,3-9 1-16</inkml:trace>
  <inkml:trace contextRef="#ctx0" brushRef="#br0" timeOffset="2138.1927">12919 8890 41 0,'-11'-4'20'0,"-3"14"-23"0,10-7 38 0,1 3-34 16,-1 4 1-16,1-1 2 15,-1 4 0-15,1-4-4 16,3 0 0-16,3-2 3 31,4-4 0-31,4 0-1 0,3-3 1 0,11-3-2 0,-4-3 1 31,0-1-1-31,0 1 0 16,1 0-1-16,-8 3 1 16,-7 3-1-16,-7 3 0 0,-4 3 0 15,-6 7 0-15,-8 2-1 16,0 7 1-16,1 0-1 15,-1 3 1-15,4-6 1 16,3 0 0-16,1-3 1 16,-1-4 1-16,8-2 0 0,-1-1 0 15,4-3 0-15,4 0 1 16,-1 1-3-16,8-7 0 16,3-3-7-16,3-7 1 15,5 4-9-15,2-3 1 16,8 2-5-16,0-5 0 0</inkml:trace>
  <inkml:trace contextRef="#ctx0" brushRef="#br0" timeOffset="2455.097">13416 8548 40 0,'0'-3'20'0,"11"6"-19"0,-11 0 34 0,0 3-32 16,-4 7 1-16,-6 6 1 15,-1 6 1-15,-7 12-8 0,-3 1 1 31,-3 3 4-31,-5 3 0 16,1-1-5-16,0-2 0 16,0 0-6-16,3-13 1 15,4 0-6-15,7-6 0 0,14-9-2 16,0-10 1-16</inkml:trace>
  <inkml:trace contextRef="#ctx0" brushRef="#br0" timeOffset="2631.5459">13272 8883 29 0,'0'0'14'0,"10"7"-5"0,-10-4 28 16,0 6-35-16,0 10 0 16,0 9 2-16,-3-3 1 15,-1 13-6-15,1 3 0 16,-1 3 1-16,0-4 0 16,4-2-5-16,0-4 0 0,0 1-8 15,4-4 0-15,7-15 0 16,-1-10 0-16</inkml:trace>
  <inkml:trace contextRef="#ctx0" brushRef="#br0" timeOffset="3402.9902">13448 8745 42 0,'-11'-12'21'0,"36"-16"-27"0,-14 15 46 0,10-6-38 16,7 0 1-16,4-9-3 15,-1 6 0-15,1 3-4 16,-4 1 0-16,-3 8-1 16,-4 10 1-16,-7 10-3 0,-3 5 0 15,-7 14 2-15,-12 5 0 16,-2 7 4-16,-8 3 0 16,-3-4 4-16,3 4 1 15,1-3 1-15,3-6 0 16,3-10 0-1,1 0 0-15,6-10-1 16,0-8 1-16,4-4-2 16,4-6 0-16,7-7-4 15,-4-2 0-15,3-16-3 16,4-1 1-16,0-2-4 16,1-10 1-16,-1-3-2 15,3-3 1-15,-6 7 3 0,-1-1 0 16,1 6 5-16,-4 16 0 15,-7 7 3-15,0 6 1 16,-3 9 0-16,-1 9 1 0,-3 4-1 16,0 9 0-16,0 6-3 15,-4 4 0-15,1 3-3 16,-4-4 1-16,3 4-4 16,-3-1 0-16,3 1-2 15,1-4 0-15,-1 4 0 0,4-7 0 31,-3-2 1-31,2-7 1 16,1-4 3-16,0-5 0 16,4-1 2-16,3-5 1 15,3-4 1-15,4-3 0 16,0-6-1-16,4-4 1 0,3 1-1 16,4-4 1-16,-1-2-3 15,1-4 0-15,3 3-2 16,-3-3 1-16,0 4-2 15,-4-1 1-15,0 0 0 16,-4 4 0-16,1 2 0 16,0 7 0-16,-4 0 2 15,0 0 0-15,0 3 1 16,0 0 0-16,-4 0 0 0,1 0 0 16,-1 3 1-16,1 0 0 15,-4 0-3-15,0 4 0 16,0-1-4-16,0 3 0 15,-4 7-3-15,1-4 1 16</inkml:trace>
  <inkml:trace contextRef="#ctx0" brushRef="#br0" timeOffset="3586.274">13677 9125 24 0,'-10'12'12'0,"13"-18"-11"0,-3 6 23 0,4-6-22 16,3 0 1-16,3 2 0 15,1-5 0-15,3-4-4 16,0 1 0-16,-3-1 0 16,-1 1 0-16,-3-1-4 0,0 4 1 15,0-1-5-15,-3 4 0 16</inkml:trace>
  <inkml:trace contextRef="#ctx0" brushRef="#br0" timeOffset="3767.1945">13776 9012 25 0,'-4'9'12'0,"1"4"-6"0,3-10 21 15,0 6-25 1,0 7 0-16,-7 6 2 16,0 6 0-16,0 4-5 15,0 2 0-15,-4 4 3 16,1-1 1-16,-1-5-2 0,0-4 0 16,4-3-4-16,0-6 0 15,-3-3-6-15,-1-7 1 16,1-3-3-16,6-6 0 15</inkml:trace>
  <inkml:trace contextRef="#ctx0" brushRef="#br0" timeOffset="3889.4722">13582 9213 27 0,'0'-10'13'0,"3"4"-10"0,1 6 24 0,3 3-30 16,0-3 1-16,4 6-10 15,-4 1 0-15,7-1 10 16,0 0 1-16</inkml:trace>
  <inkml:trace contextRef="#ctx0" brushRef="#br0" timeOffset="5073.4807">14189 8742 23 0,'-28'-19'11'0,"24"13"-2"16,4 6 18-16,7 3-23 0,0-3 1 16,7 3 3-16,4-3 1 15,3-3-11-15,0 0 1 16,0-6 6-16,4-4 1 0,-4-2-6 0,4-4 0 15,-4-3-7-15,-3-6 1 16,-4 9-7-16,-4-3 1 31,1 3-2-31,3 0 0 16</inkml:trace>
  <inkml:trace contextRef="#ctx0" brushRef="#br0" timeOffset="5254.059">14390 8410 28 0,'-11'28'14'0,"1"38"-12"0,10-38 28 0,-4 19-29 15,-3 19 1-15,0 3 0 16,0 6 1-16,-4 16-4 16,1 10 0-16,-4-11-1 31,0-8 1-31,3-7-4 16,0-6 0-16,-3-12-3 0,4-10 0 31</inkml:trace>
  <inkml:trace contextRef="#ctx0" brushRef="#br0" timeOffset="5524.011">14316 8843 28 0,'-14'-10'14'0,"-29"57"-8"15,33-37 20-15,-4 5-24 16,-4 4 1-16,-3 6 2 15,3-6 1-15,1 3-6 16,2 3 1 0,5 0 4-16,3 0 1 15,3-3-3-15,4-3 1 0,7-6-1 16,7-1 0-16,1-6-6 16,6-9 1-16,7-9-5 15,0-7 0-15,0-3-5 16,1-3 1-16,6 0-4 15,4 0 1-15</inkml:trace>
  <inkml:trace contextRef="#ctx0" brushRef="#br0" timeOffset="5709.4871">14570 8770 28 0,'-7'0'14'0,"-11"26"-13"0,11-14 26 0,-4 4-25 31,1-1 0-31,-4 1 2 0,0 3 1 0,3 0-6 31,4-4 1-31,3-2 2 16,4 3 1-16,0-7-1 16,4 0 0-16,7-2-3 0,-1-4 1 15,1 0-5-15,3-3 0 16,3-3-6-16,1 3 0 16</inkml:trace>
  <inkml:trace contextRef="#ctx0" brushRef="#br0" timeOffset="5990.825">14390 9053 36 0,'-25'18'18'0,"-3"33"-20"16,24-39 28-16,-3 1-26 16,-7 9 0-1,4-3 0-15,-1-1 0 0,0 1 0 16,8 0 0-16,3-10 0 15,11 1 1-15,-1-7 0 16,8-6 0-16,3-4 0 16,4-2 1-16,3-3-1 15,0-4 1-15,7-3-5 16,-3 0 0-16,10 4-7 0,4-1 0 16,7-6-1-16,-10 0 0 15</inkml:trace>
  <inkml:trace contextRef="#ctx0" brushRef="#br0" timeOffset="6440.2639">14926 8736 34 0,'-21'38'17'0,"3"15"-20"15,15-41 35-15,-4 7-30 16,-4 6 0-16,-3 7 1 0,-4 2 1 31,-3 4-4-31,0-1 1 16,3-5 3-16,1-7 0 16,3-3-1-16,3-13 1 0,4-9-1 15,0-12 0-15,7-7-2 16,0-9 0-16,10-7-1 15,8-12 1-15,7-12-1 16,0 5 1-16,-1-2-1 0,1 9 0 16,0 3 0-16,3 13 1 15,0 9 0-15,-3 9 0 16,-4 16 0-16,-3 7 0 16,-8 12 0-1,-3 9 0-15,-7 3 0 16,-3 4 0-16,-4 3-2 15,0-4 1-15,-1-2-6 16,1-7 1-16,0 0-7 16,4-9 0-16,3-3-4 0,7-7 0 15</inkml:trace>
  <inkml:trace contextRef="#ctx0" brushRef="#br0" timeOffset="6652.4462">15314 8469 38 0,'-28'7'19'0,"42"-4"-20"15,-7-3 33-15,7-3-32 16,4 0 1-16,-1-1-2 0,1 1 0 16,0 0-3-16,-4 0 1 15,0 0-5-15,0 3 1 31,-3 3-4-31,-1 3 0 16</inkml:trace>
  <inkml:trace contextRef="#ctx0" brushRef="#br0" timeOffset="6799.7086">15233 8817 39 0,'-28'38'19'0,"24"-25"-28"15,4-13 38-15,11-3-29 16,3-1 0-16,4-11-7 15,3-4 1-15,3-6 0 16,5-3 1-16,-1-4-5 16,7-5 1-16</inkml:trace>
  <inkml:trace contextRef="#ctx0" brushRef="#br0" timeOffset="7117.4449">15646 8347 39 0,'-11'6'19'0,"-14"19"-25"0,18-18 42 0,-3 2-35 16,-1 4 1-16,1-1 0 16,-1 1 0-16,4-1-3 0,0-2 1 15,3-1 1-15,4 1 0 16,4-4-1-16,3 0 1 31,4 3 0-31,-1-5 0 16,4-1 0-16,4 0 0 15,0 0 0-15,-1-3 1 0,4 3-1 16,1 0 1-16,-8 4-1 16,-4-4 0-16,-3 6-4 0,-14 4 0 15,0-1-4-15,0 4 0 16,0 0-4-16,-4-4 1 16,1-2-4-16,3-1 1 15</inkml:trace>
  <inkml:trace contextRef="#ctx0" brushRef="#br0" timeOffset="7359.7704">15614 8595 25 0,'-7'3'12'0,"-7"16"-10"0,10-13 21 0,-3 10-19 16,-3 3 1-16,-1-1 2 16,0 4 1-16,1-3-8 15,3-3 0-15,3-1 7 16,1-2 1-16,3-4-2 15,3-2 1-15,4-4-2 16,0 0 0-16,4-3-2 16,0-6 1-16,-1-1-3 15,1 1 1-15,-1-3-7 16,1 2 0-16,-1 4-6 16,-2 3 0-16,-5 0-6 0,1 10 0 31</inkml:trace>
  <inkml:trace contextRef="#ctx0" brushRef="#br0" timeOffset="7826.7904">15349 9056 29 0,'-28'41'14'0,"-4"9"-8"15,25-38 19-15,0 10-23 16,-7 0 0-16,4 3 2 15,-1 0 0-15,4-6-4 16,0-3 0-16,7-10 5 16,3-3 0-16,4-9-1 15,8-10 0-15,6-9-1 16,3-12 0-16,5-1 0 16,-1 3 0-16,0 1-2 0,0-1 0 15,4 4 0-15,-7 3 1 16,-4 6-1-16,-3 3 0 15,-4 7 0-15,-4 5 1 16,-6 7-2-16,-8 7 1 16,-3 5 0-16,-3 7 0 0,-1 3 0 15,0 9 0-15,1 4 1 16,-1-1 0-16,4 1 1 16,0-7 0-16,0 3 0 15,4-2 0-15,-1-4 0 16,4-7 0-16,0 1-2 15,0-9 1-15,4-1-6 16,3-6 0-16,3-6-7 0,4-6 1 16,4-7-9-16,3 3 1 15,4-9-1-15,3-6 0 16</inkml:trace>
  <inkml:trace contextRef="#ctx0" brushRef="#br0" timeOffset="8288.5464">16051 8413 45 0,'4'-13'22'0,"10"10"-29"15,-7 0 45-15,0 3-38 16,0 3 0-16,0 0 0 0,0 7 0 0,-3 2 0 15,-4 1 0-15,-4 9 0 16,-3 9 0-16,-3 7 1 16,-1-4 0-16,1 7 1 15,-1-3 0-15,0-7 0 16,4-6 0-16,0 0-1 0,0-6 1 31,0 3-1-31,0 0 1 16,0 0-2-16,0 0 0 0,0 3-1 15,0 0 1-15,3 0 1 16,1 0 0-16,-1 0 0 16,4-6 0-16,0 6 0 15,0-6 1-15,0 3 0 16,0-3 0-16,0 6-1 16,0-3 0-16,4 0-5 0,-1-3 1 15,1-4-7-15,3-8 1 16,0-4-7-16,7-10 1 15</inkml:trace>
  <inkml:trace contextRef="#ctx0" brushRef="#br0" timeOffset="8574.104">16193 8538 55 0,'14'-31'27'0,"42"3"-34"15,-35 18 51-15,4 1-45 32,3 0 1-32,4 2-1 0,-4 7 0 15,-3 3 2-15,-1 7 0 0,-6 15-1 16,-4 6 0-16,0 10 0 16,-3 6 1-16,-4 6 0 15,-3-6 0-15,-1-3-1 16,1-3 0-16,-1-10-1 15,1-2 1-15,-1-7-5 16,1-7 1-16,-1-5-5 0,4-7 0 16,-7-3-6-16,7 0 1 15</inkml:trace>
  <inkml:trace contextRef="#ctx0" brushRef="#br0" timeOffset="8790.0661">16517 8516 43 0,'-25'0'21'0,"11"26"-13"32,11-17 37-32,-4 7-42 15,-4 9 0-15,-7 6 1 0,-13 19 1 16,-8-3-7-16,0 7 1 16,0-1 3-16,0-3 1 15,1 7-5-15,6-14 0 16,4 1-8-16,7-9 1 0,3-7-8 15,4-12 1-15,10-13-1 16,4-9 1-16</inkml:trace>
  <inkml:trace contextRef="#ctx0" brushRef="#br0" timeOffset="8975.634">16161 8783 53 0,'7'-19'26'0,"3"25"-27"0,-3-6 58 16,1 7-52-16,-1 2 1 15,7 4 0-15,3 2 1 0,1 1-10 16,-4 3 1-16,0 0 3 16,4-1 1-16,-4 1-10 15,0 0 0-15,0 0-11 16,0-7 1-16,7-5-2 16,-3-4 0-16</inkml:trace>
  <inkml:trace contextRef="#ctx0" brushRef="#br0" timeOffset="13990.7709">15109 9859 22 0,'-10'-13'11'0,"17"4"-5"0,0 5 12 0,11-5-15 16,3 0 1-16,4-4 1 31,6-6 0-31,1-3-6 16,0-3 0-16,0 3 4 15,-4 0 0-15,0 0-2 16,-7 7 1-16,0-1-2 0,-3 4 1 16,0 2-2-16,-8 7 0 15,-6 6-1-15,-4 13 1 16,-4 6-1-16,-6 12 0 0,-15 7 0 16,0 6 0-16,0-3 2 15,4 0 1-15,4-10 0 16,3-5 0-16,3-4 0 0,7-7 1 15,4-5 0-15,4-7 1 16,3-3-2-16,7-6 1 16,0-6-1-16,0-7 1 15,0-6-1-15,1-3 0 0,-5-3-1 16,-3-3 0-16,0 2-5 16,-3-15 1-16,-1 7-4 31,1-1 0-31,-4 1-1 15,0 5 0-15,0 4 1 16,3 3 0-16,1 6 6 0,-4 3 1 16,0 7 5-16,0 9 0 15,0 3 2-15,0 7 1 16,-4 11 0-16,1 20 0 16,-8 19-2-16,-3 9 1 15,-3-3-3-15,-1 9 1 0,-3 0-2 16,0 4 0-16,-1-1-2 15,8 0 1-15,0-9-4 16,0-9 0-16,3-10-3 16,4-12 1-16,0-7-1 15,-7-9 0-15,0-9 0 0,0-10 0 16,3-10 5-16,1-11 0 16,-1-4 4-16,4-3 0 15,4 0 2-15,3-4 1 16,7 1 1-16,7 0 1 15,4 0-2-15,6 3 0 16,1-1-1-16,7 5 0 16,-1-1-2-16,1 0 0 15,0 0-7-15,3-7 1 16,4 4-8 0,0 3 0-16,0 0-2 15,-1-3 1-15</inkml:trace>
  <inkml:trace contextRef="#ctx0" brushRef="#br0" timeOffset="14204.668">15628 9755 40 0,'-21'-3'20'0,"21"0"-25"16,0 3 41-16,7-10-35 31,4 4 0-31,6-3 0 0,11-4 0 0,1 4-2 31,2-1 1-31,1-2-4 0,0 6 0 16,-7-1-8-16,-4 10 1 15,-4 10-1-15,-6 3 1 16</inkml:trace>
  <inkml:trace contextRef="#ctx0" brushRef="#br0" timeOffset="14659.0608">15730 9921 21 0,'-67'44'10'0,"29"-25"-4"0,30-16 18 0,-2 0-22 0,3 0 1 15,0 1 0-15,3-1 0 16,4-3-4-16,7-3 0 16,4-1 2-16,3-5 1 15,11 0-2-15,3-7 1 16,0-3-3-16,4 0 0 16,-4 4-1-1,0-1 1-15,-6 3-1 16,-8 10 1-16,-7 6 1 15,-7 7 1-15,-7 9 2 16,-7 3 0-16,-8 6 2 16,-2 6 1-16,-1 4 0 15,4-4 0-15,3 4 0 0,1-3 0 16,6-7-2-16,0-6 1 16,4-7-2-16,7-8 1 15,4-14-2-15,13-2 0 0,5-7-1 16,2-3 1-16,5-2 0 15,-1-5 0 1,4 4-1 0,-4 4 0-16,-7 5 0 15,-3 7 0-15,-8 6 0 16,1 3 0-16,-4 6 0 16,-4 1 1-16,1 2-1 15,-4-2 1 1,0-1-6-16,0 1 0 15,3-1-5-15,1-3 1 16,3-3-5-16,4-12 1 0</inkml:trace>
  <inkml:trace contextRef="#ctx0" brushRef="#br0" timeOffset="14876.9738">16044 9761 38 0,'7'-15'19'0,"18"2"-20"0,-14 7 35 15,3-4-33-15,3-2 1 16,5-4 0-16,9 1 0 0,5 2-2 16,6 0 0-16,0 1 1 31,4-1 0-31,-7 1-5 16,-4 2 1-16,-3 1-6 15,-7 3 0-15,-4 3-4 16,0-1 1-16</inkml:trace>
  <inkml:trace contextRef="#ctx0" brushRef="#br0" timeOffset="15209.4276">16111 9868 31 0,'-28'47'15'0,"7"3"-13"0,17-44 26 0,1 4-28 16,-1-4 1-16,4 0 1 15,0-2 0-15,7-4-2 16,1-4 0-16,6 4 2 0,0-3 0 31,3 0-1-31,1 0 1 16,0 3-1-16,-4 0 0 16,-4 0 0-16,1 6 0 0,-4 4 0 15,-3 2 0-15,-4 4 1 16,-4 0 0-16,-3-1-1 15,0 1 1-15,-4-4-1 16,1-2 1-16,-1-4-6 16,4-6 1-16,0-9-8 0,3-7 1 15,8-6-3-15,3-19 0 16</inkml:trace>
  <inkml:trace contextRef="#ctx0" brushRef="#br0" timeOffset="15524.2484">16323 9517 30 0,'-11'25'15'16,"-3"31"-12"-16,4-34 26 0,-4 19-29 16,0 9 1-16,3 10 1 15,0-1 1-15,1-2-3 16,3-1 0-16,3-6 1 16,4-3 0-16,0-6-2 0,7-9 1 31,0-4-5-31,11-13 0 15,3-11-4-15,0-11 1 16,0-5-3-16,1-13 1 16,-5 3 4-1,-24 25 6-15,25-38 1 16,-15 10 1-16,-10 10 4 16,-3-1 0-16,-1 0 2 15,-10 1 0-15,3-1-10 0,1-6 1 16,3-6-7-16,3-4 1 15</inkml:trace>
  <inkml:trace contextRef="#ctx0" brushRef="#br0" timeOffset="15661.8615">16390 9545 28 0,'25'-9'14'0,"-1"9"-5"0,-17 0 23 0,1 3-27 31,2 3 0-31,1 3 1 16,-1 1 1-16,1-1-11 15,-1 1 0-15,1-4-5 0,3 3 0 16,7-6-4-16,1-15 1 16</inkml:trace>
  <inkml:trace contextRef="#ctx0" brushRef="#br0" timeOffset="16409.5576">16923 9429 19 0,'-21'-6'9'0,"-18"18"-3"0,21-5 9 31,1 5-14-31,-5 7 1 16,-6 6-1-16,0 9 1 0,-4 4-3 15,4 0 1-15,3 2 2 16,4-8 0-16,0-4 0 0,7-6 1 15,3-6-1-15,4-4 1 16,4-6 0-16,3-6 1 0,7-3-1 31,7-6 1-31,3-7-2 16,8-6 1-16,0 0-1 16,14 4 0-16,3-1-1 15,0 3 1-15,-3 0-6 16,-4 4 0-16,-3 2-6 15,-4 4 1-15,-10 6-3 16,-11 6 0-16</inkml:trace>
  <inkml:trace contextRef="#ctx0" brushRef="#br0" timeOffset="16587.5974">16679 9884 29 0,'-42'34'14'0,"24"4"-12"0,18-35 28 0,0 3-28 15,4 0 0-15,-1-2 1 16,8-8 1-16,3-2-5 15,4-3 1-15,3-7 2 16,11-6 1-16,3-3-5 0,0-3 0 16,1-4-5-16,-1-2 0 15,-7 6-5-15,11-7 1 16</inkml:trace>
  <inkml:trace contextRef="#ctx0" brushRef="#br0" timeOffset="16729.3365">16969 9586 34 0,'-32'19'17'0,"-21"37"-20"0,32-37 31 0,-4 9-28 15,0 10 1-15,-3 6 0 16,0-1 0-16,0-5-6 16,7-3 1-16,-1-4-5 15,8-9 0-15</inkml:trace>
  <inkml:trace contextRef="#ctx0" brushRef="#br0" timeOffset="17177.4958">16690 10050 22 0,'-4'16'11'0,"4"18"-6"15,0-25 13-15,0 4-16 16,0 9 1-16,-3 0 2 16,-1 3 0-1,1-6-7-15,-1 0 1 16,1-4 4-16,-1-5 1 15,1-4-3-15,3 0 1 16,0-12-1-16,3-7 0 0,4-5 0 16,4-1 0-16,3-6-1 15,0 0 0-15,7-4 0 16,11 1 0-16,-4 6 0 16,0 3 0-16,-3 4 0 15,-4 5 0-15,-3 1 0 0,-7 6 0 16,-4 3 0-16,-7 6 1 15,-4 3-1-15,-7 4 1 16,-10 3 1 0,0 2 0-16,0 4 0 15,3 4 0-15,4-1-1 16,0-3 1-16,4-4 0 16,2-5 0-16,1-1-1 15,4 1 1-15,3-4-1 16,3-2 1-16,1-4-1 15,3-3 1-15,4-3-5 0,3-4 1 16,3-2-7-16,5 0 1 16,6-4-6-16,0-6 1 0</inkml:trace>
  <inkml:trace contextRef="#ctx0" brushRef="#br0" timeOffset="17610.2145">17173 9874 33 0,'-17'57'16'0,"-12"-13"-15"16,26-32 25-16,-4 7-25 16,0 3 1-1,0 0 1-15,0-3 1 16,0-1-4-16,0-2 0 15,-4-6 3-15,4-7 1 0,3-3-1 16,1-7 0-16,3-8-2 16,0-7 1-16,7-6-2 15,0-7 0-15,4-9 0 16,3 3 0-16,0 1 0 16,0 5 0-16,3 1 0 15,1 12 0-15,-4 6 0 16,0 10 1-16,-3 9 0 0,-1 6 0 15,-2 7 0-15,-5 9 0 16,-3 6 0-16,-3-2 1 0,-5-1-1 31,1 0 1-31,0 0-4 16,0 1 1 0,7-4-13-16,4-7 0 15</inkml:trace>
  <inkml:trace contextRef="#ctx0" brushRef="#br0" timeOffset="17862.5683">17604 9633 39 0,'-14'28'19'0,"-15"19"-14"15,19-31 21-15,-4 6-26 16,-8 9 0-16,-9 0 1 16,-1 7 0-16,-3-3-1 15,3-1 0-15,4-6-1 16,3-6 0-16,4-9-5 16,7-7 0-16,3-6-6 15,8-9 1-15</inkml:trace>
  <inkml:trace contextRef="#ctx0" brushRef="#br0" timeOffset="18080.3601">17604 9332 43 0,'7'9'21'0,"-11"57"-23"0,4-53 38 0,-10 12-34 16,-5 12 0-16,-2 23 1 15,-4 15 0-15,-4 10-4 16,-14 3 0-16,4 12 2 15,-4 7 1-15,7-1-2 16,1-5 1-16,6-14-3 16,4-11 1-16,7-14-6 0,3-15 0 15,4-12-7-15,10-16 1 16</inkml:trace>
  <inkml:trace contextRef="#ctx0" brushRef="#br0" timeOffset="18245.1275">17533 9937 40 0,'-14'16'20'0,"-4"21"-25"15,15-27 33-15,-1 5-28 16,4 4 0-16,0 0-3 0,0 0 1 16,0-4-3-16,4-2 0 15,3-4-5-15,3-9 0 0</inkml:trace>
  <inkml:trace contextRef="#ctx0" brushRef="#br0" timeOffset="18677.4917">17664 9862 42 0,'-18'0'21'0,"18"3"-20"0,3-9 40 0,-3 6-38 16,11-4 1-16,3 1 1 15,4-3 0-15,3-3-7 16,0-4 1-16,4 1 4 16,0-1 0-16,6-3-3 15,1-6 1-15,0 0-6 31,0 0 1-31,-1 7-7 16,-6-1 1-16,-4 4-6 0,-3-1 0 16</inkml:trace>
  <inkml:trace contextRef="#ctx0" brushRef="#br0" timeOffset="18829.9578">17791 9739 30 0,'-32'69'15'0,"0"10"-13"16,25-57 22-16,0-7-24 15,0 4 1-15,0 0-2 32,3-3 1-32,4-1-3 0,4-5 0 15,3-7-4-15,3-6 1 16,5 0-3-16,6-13 0 16</inkml:trace>
  <inkml:trace contextRef="#ctx0" brushRef="#br0" timeOffset="18993.3854">18013 9724 27 0,'7'-7'13'0,"0"-2"-15"16,-7 12 26-16,-4 7-23 16,1 2 1-16,-1 7-1 15,-3 3 1-15,-3 3-6 0,-11 6 1 16,-1 1-2-16,1-7 1 16,0 0-5-16,7-3 1 15</inkml:trace>
  <inkml:trace contextRef="#ctx0" brushRef="#br0" timeOffset="19559.3215">17798 10028 13 0,'-18'12'6'0,"-14"20"3"0,25-23 7 0,-3 4-13 31,-1-1 0-31,0 4 3 16,1 0 0-16,3-4-6 0,3-2 0 15,4-4 5-15,4 0 1 16,6-6-2-16,1 0 1 0,3-6-2 16,4-4 0-16,-1-2-1 15,1-1 0-15,0-2-4 16,-1-1 0-16,4 0-4 16,-3 4 1-16,-7 2-4 15,-4 4 1-15,-7 6-4 0,0 0 1 31,0 0 0-15,3 3 11-16,-17 4-1 16,4 2 1-16,3-3 3 15,-1 0 1-15,5-2 2 16,-1-4 1-16,1 0-5 16,-1 0 1-16,4-7-3 15,0 1 1-15,4 0-2 16,-1-4 1-16,1 1-1 15,-1 0 1-15,1 2-1 0,-4 7 1 16,0 0 0-16,0 0 1 16,0 3 0-16,0 4 1 15,-4 2 0-15,1 4 0 16,-4 5 1-16,0 4 0 0,0 10-1 16,0-4 0-16,-4 3 0 15,1 1 0-15,-1-1-3 16,0-3 0-16,4-3-2 15,0-3 0-15,0-6-3 16,0 0 0-16,4-10-3 31,-1-3 0-31</inkml:trace>
  <inkml:trace contextRef="#ctx0" brushRef="#br0" timeOffset="19729.6389">17709 10323 22 0,'4'-16'11'0,"7"-3"-6"0,-8 13 20 16,8 0-21-16,-1-4 0 15,1-2 2-15,3-1 0 16,0 4-9-16,0-4 1 0,0 10 3 16,0 0 0-16,-3 6-6 15,-4 0 1-15,0 10-6 0,-7 2 0 16,0-2-1-16,0 3 1 16</inkml:trace>
  <inkml:trace contextRef="#ctx0" brushRef="#br0" timeOffset="19899.2501">17748 10436 22 0,'-28'22'11'0,"0"3"-3"0,21-19 22 0,0-3-25 16,0 3 0-16,3 1 4 16,1-4 1-16,3-3-11 31,7 0 1-31,3-7 7 16,8 1 0-16,3 0-2 15,0 3 0-15,0-7-6 0,1 4 1 16,-1-3-9-16,0 6 0 15,4-4-7-15,6 1 0 16</inkml:trace>
  <inkml:trace contextRef="#ctx0" brushRef="#br0" timeOffset="72653.877">23065 7704 19 0,'-11'-6'9'0,"22"28"-6"0,-4-19 15 0,3 3-17 16,1 1 1-16,-1 2-1 16,1-3 1-16,0 1-3 15,-1-4 1-15,1 0-1 0,-1 0 1 31,1 3-7-31,-8 4 1 0,-3 2-1 16,0 4 1-16</inkml:trace>
  <inkml:trace contextRef="#ctx0" brushRef="#br0" timeOffset="72837.3476">22941 7952 20 0,'-28'9'10'0,"24"-18"-7"15,4 3 19-15,4 3-20 16,7-1 0-16,3-2 1 0,10-3 1 15,1-4-5-15,3 1 1 16,0-4 2-16,1-3 0 16,-1 0-3-16,0 4 0 0,0 2-6 15,-3 4 1-15,-4-1-3 16,-3 4 1-16</inkml:trace>
  <inkml:trace contextRef="#ctx0" brushRef="#br0" timeOffset="73038.5553">23015 7936 17 0,'-42'16'8'0,"0"37"-5"0,27-37 13 15,-2 12-16-15,-1 4 1 32,-3 5 0-32,0 4 0 15,0 0-2-15,-1-4 1 0,5 1 0 16,3-4 1-16,3 1-4 15,1-10 1-15,3-6-4 16,7-3 0-16</inkml:trace>
  <inkml:trace contextRef="#ctx0" brushRef="#br0" timeOffset="73219.8371">22885 8181 20 0,'49'-44'10'0,"11"-6"-8"0,-42 31 16 0,6-3-18 16,-2-3 0-16,-1 0 0 31,3 0 1-31,1 3-1 16,0 0 0-16,-4 3-2 15,-3 3 1-15,-4 4-5 0,-4 6 0 16,-6 2 0-16,-4 8 0 16</inkml:trace>
  <inkml:trace contextRef="#ctx0" brushRef="#br0" timeOffset="73488.8988">23103 8153 12 0,'-7'9'6'0,"18"-9"-1"16,-8-3 11-16,5-3-17 15,-1-4 1-15,0-2 0 16,3-4 0-16,1 0 0 16,-1 4 0-16,-3-1-1 15,1 1 1-15,-1 2 0 0,-4 4 0 31,-3 6 0-31,0 6 1 0,-3 1-1 16,-1 2 0-16,1 0 0 16,-1 1 1-16,0-1-1 15,1-2 0-15,3-1-1 16,0 0 1-16,-4 0-4 16,1 1 1-16,-1-1-2 15,1 6 1-15</inkml:trace>
  <inkml:trace contextRef="#ctx0" brushRef="#br0" timeOffset="74039.3128">23036 8284 9 0,'-14'4'4'0,"11"8"5"0,3-12 5 15,7-6-12-15,0 0 0 0,7-4 0 16,4-2 0-16,-1-7-3 16,-3 0 1-16,0 0 0 15,1 0 1-15,-1 4-3 31,-4 2 0-31,-3 4-2 0,-7 9 1 16,4 3-1-16,-4 3 1 16,-4 7 0-16,1-1 1 15,-4 4 1-15,0 3 0 0,0 3 1 16,0-7 0-16,-4-2 1 16,4-1 0-16,0-2 1 15,7-4 0-15,0 0 0 16,0-6 1-16,7-6-1 15,0 3 0-15,0-6-1 16,4-1 1-16,-1-2-1 16,1 2 1-16,-1-6-1 0,-3 7 0 15,1 3-1-15,-1 6 1 16,-7 0-1-16,-4 9 1 0,1-3 0 16,-5 7 0-16,1 0 0 15,0-1 1-15,4-2-1 16,-1-4 1-16,1 3 0 31,-1-3 0-31,1 1-1 16,-1-1 0-16,1 0 0 15,3 4 0-15,0-4-1 16,0 0 1-16,0-3 0 0,0 1 0 16,0-1-1-16,0 0 1 15,0 0 0-15,3 0 0 16,-3-3-1-16,4 0 0 15,-1 0-6-15,4-3 1 0,7 0-3 16,1 0 0-16</inkml:trace>
  <inkml:trace contextRef="#ctx0" brushRef="#br0" timeOffset="74672.0889">23696 7820 15 0,'0'0'7'0,"0"7"0"0,0-4 9 0,0 0-14 15,0 3 0-15,4 4 1 16,-1-1 0-16,1-3-4 16,3 4 0-16,0-1 2 15,0 0 1-15,0-2-3 16,-4-1 1-16,1 0-5 15,-4 1 1-15,0 2-3 16,-4 3 0-16</inkml:trace>
  <inkml:trace contextRef="#ctx0" brushRef="#br0" timeOffset="74953.5102">23611 8002 22 0,'-7'6'11'0,"7"-2"-12"0,0-11 19 15,11 1-18-15,0 0 1 16,-1-1-1-16,1 1 1 15,-1 3-2-15,1 6 1 16,-4 3 0-16,0 7 0 0,-3 3-1 16,-1 9 1-16,-3 3-1 15,-3 7 1-15,-5-1 0 16,-2 7 0-16,-4-7 1 0,0-2 0 16,-4-1 2-16,4-6 0 15,3-3 0-15,4 0 1 31,0-6 0-31,4-7 0 16,3-3-1-16,3-6 0 0,11-3-3 16,0-6 0-16,1-1-5 15,2-12 1-15,8-3-6 16,7-3 1-16</inkml:trace>
  <inkml:trace contextRef="#ctx0" brushRef="#br0" timeOffset="75572.4167">24162 7845 24 0,'-4'0'12'16,"-3"-3"-7"-16,4 3 15 0,-4 3-17 31,-4-3 1-31,0 4 0 15,-6 2 0-15,-8 0-6 16,-3 3 1-16,0 1 3 0,-4-1 1 16,4 7-6-16,-4-3 0 15,7-1-7-15,8-3 1 0</inkml:trace>
  <inkml:trace contextRef="#ctx0" brushRef="#br0" timeOffset="75757.2339">24070 7864 29 0,'21'-6'14'0,"-3"6"-7"0,-15 3 19 16,1 3-25-16,-4 1 0 15,0 2 1-15,0 0 0 16,0 4-4 0,0 6 0-16,0 0-2 15,-4 3 0-15,-6-1-6 16,3 5 0-16</inkml:trace>
  <inkml:trace contextRef="#ctx0" brushRef="#br0" timeOffset="76189.6173">23929 8162 21 0,'3'0'10'0,"50"-31"-7"16,-39 28 12-16,1-4-13 15,6 1 0-15,0-3 1 16,4 2 0-16,-1 1-3 31,1 0 0-31,-4 0 3 16,-3 2 0-16,-4 4-1 0,0-3 1 15,-3 3-1-15,-4 7 1 16,0-1-2-16,-4 0 1 16,-3 4-1-16,0 5 0 0,0 1 0 15,-7 0 0-15,-3 6-1 16,-4-1 1-16,-8-2-5 15,-2 3 1-15,-1-3-4 16,-7 0 0-16,-3 0-3 16,0-7 1-16,3 1 1 15,4-4 0-15,-1 4 7 0,8-7 0 16,4 0 5-16,6-3 1 16,4 4 4-1,7-7 0-15,7 3 0 16,4-3 0-16,13 0-3 15,12-3 1-15,2 3-2 16,5 0 1-16,-4 0-10 16,-1 0 1-16,1 0-9 15,7 0 1-15</inkml:trace>
  <inkml:trace contextRef="#ctx0" brushRef="#br0" timeOffset="77191.6912">24839 7689 16 0,'4'-32'8'0,"6"13"4"0,-10 19 1 15,0 0-11-15,0 4 0 0,-7 2 2 0,-3 10 1 32,-5 5-6-32,-13 5 1 0,-11 8 3 0,-17 4 0 31,0 2-1-31,-1 11 0 15,1 8-1-15,6-2 1 16,4-1-5-16,11-9 1 16,7-12-7-16,7-7 1 15,10-9-1-15,8-7 0 0</inkml:trace>
  <inkml:trace contextRef="#ctx0" brushRef="#br0" timeOffset="77391.8479">24529 7986 28 0,'21'0'14'0,"-14"19"-15"0,-4-6 29 16,1 3-27-16,-4 12 1 16,-7 3 0-16,-7 10 1 0,0 0-4 15,-4-7 1-15,4 4 2 16,0-4 0-16,3-2-5 16,4-1 1-16,0-6-6 31,4-6 0-31,3-7-2 15,10-8 0-15</inkml:trace>
  <inkml:trace contextRef="#ctx0" brushRef="#br0" timeOffset="77565.9321">24769 7990 26 0,'7'-51'13'0,"28"23"-10"0,-21 16 25 15,4-4-27-15,6-3 0 0,5 0 1 16,2 1 0-16,15 2-3 15,-4-3 0-15,1 0-1 16,-4 7 0-16,-8 2-6 16,-9 7 1-16,-8 6-3 15,-11 4 1-15</inkml:trace>
  <inkml:trace contextRef="#ctx0" brushRef="#br0" timeOffset="77753.6532">24973 7968 18 0,'-42'59'9'0,"17"1"-4"16,22-51 14-16,3 1-18 0,0 2 1 0,3-6 3 15,4-2 0-15,0-11-6 16,4-5 1-16,3-7 3 16,4-9 1-16,-4-4-2 31,0 7 1-31,3-3-3 16,-2 3 1-1,-8-6-10-15,0-1 0 16</inkml:trace>
  <inkml:trace contextRef="#ctx0" brushRef="#br0" timeOffset="78025.9392">25082 7698 24 0,'-24'16'12'0,"-1"24"0"16,22-30 11-16,-4 9-21 15,-8 9 1-15,-2 13 0 16,-1 9 1-16,-3 13-5 15,-4 2 0-15,1 1 3 16,-1-6 1 0,0-1-2-16,4-5 0 15,-4-7 0-15,1 3 0 0,2-3 0 16,1-9 0-16,4-7-3 16,3-3 1-16,3-9-4 15,0-3 0-15,1-7-5 16,-1-12 0-16,8-13-2 0,3-6 0 15</inkml:trace>
  <inkml:trace contextRef="#ctx0" brushRef="#br0" timeOffset="78175.4759">24702 8338 27 0,'21'-13'13'0,"10"16"-8"0,-24-3 26 0,1 0-29 16,-1 3 1-16,0 7 0 16,3-4 0-16,1 4-4 15,3-1 1-15,4 0-1 31,-1 4 1-31,4-4-8 16,1 4 1-16,2-4-4 0,-6 1 1 16</inkml:trace>
  <inkml:trace contextRef="#ctx0" brushRef="#br0" timeOffset="78675.1017">25464 7911 39 0,'-18'22'19'0,"0"38"-25"15,15-38 37-15,-4 12-31 16,-4 4 1-16,0 3 0 0,-3-1 0 15,0 1-2 1,0-6 1-16,4-7 1 0,-1-3 0 16,0-6 0-16,8-7 0 15,-1-2-2-15,4-17 1 16,4-8 0-16,-1-13 0 16,4-20-1-16,8-14 1 15,2-4-1-15,-3 16 0 16,22-16 0-16,-1 9 1 15,14 1-1-15,1 6 1 0,3 9 0 16,-1 16 1-16,-6 9 0 16,-7 13 0-16,-4 9 1 31,-6 1 1-31,-8 5 0 16,-4 10 0-16,-6 3-1 15,-4 7 1-15,-3 5 0 16,-4 7 0-16,-11 3-1 0,-3 3 1 15,-4 4-5-15,1-10 0 16,-8-4-6-16,-3-5 0 16,0-4-6-16,-1-6 0 0</inkml:trace>
  <inkml:trace contextRef="#ctx0" brushRef="#br0" timeOffset="78856.473">25509 8043 30 0,'7'-19'15'0,"15"22"-12"16,-12-6 21-16,1 0-24 16,10 0 1-16,4 3 0 15,-1 3 0-15,1 0-4 16,-4 3 0-16,-3 7-4 16,-8 3 1-16,1 2-3 15,-7 1 0-15</inkml:trace>
  <inkml:trace contextRef="#ctx0" brushRef="#br0" timeOffset="79043.1316">25499 8291 25 0,'-32'3'12'0,"11"-6"-6"15,21 3 22-15,0 0-26 0,0 0 0 16,0 0 1-16,10-3 1 16,1-4-5-16,3 1 1 15,4-3 2-15,-1-1 1 16,5-2-3-16,9-1 1 15,-2-3-6-15,-1 4 1 16,-7-1-7-16,4-2 1 16</inkml:trace>
  <inkml:trace contextRef="#ctx0" brushRef="#br0" timeOffset="79309.9675">25658 7899 30 0,'-43'-3'15'0,"40"-1"-6"0,-1 4 21 0,1 0-28 16,3 0 0-16,-4 4 3 15,1 2 0-15,-1 6-5 16,0 10 0-16,1 10 3 16,-4 8 1-16,0 7-1 0,-4 1 0 15,1-1-1-15,-1-4 0 16,1 1-2-16,2-3 1 0,5-6-7 15,-1-1 1-15,4-6-9 16,7-6 0-16,1-3-1 16,-8-16 1-16</inkml:trace>
  <inkml:trace contextRef="#ctx0" brushRef="#br0" timeOffset="82275.5587">26324 7889 10 0,'-10'0'5'0,"3"10"6"0,3-7 5 0,1 3-15 16,-4 4 1-16,-4 2 1 16,-3-3 1-16,-4 4-3 31,-3-4 0-31,3 1 3 15,1-4 0-15,-1-3 0 16,0-6 0-16,4-3-1 0,0-4 1 16,4-5-2-16,3-7 0 15,3-6-1-15,4 2 0 0,4-2-1 16,3-3 1-16,14 0-1 16,4-1 0-16,6-2 0 15,8 2 0-15,0 7-1 16,-4 6 1-1,-3 10 0-15,0 12 0 16,-4 7 0-16,-3 8 1 0,-8 4-1 16,1 3 1-16,-11 10 0 15,-7-1 1-15,0-2-1 16,-4 5 1-16,-3-2-1 16,-3-1 0-16,6-5-2 15,1-1 1-15,-1-3-6 0,4-6 0 16,0-4-6-16,7-5 1 15</inkml:trace>
  <inkml:trace contextRef="#ctx0" brushRef="#br0">26850 7776 28 0,'-46'7'14'0,"-28"27"-9"15,60-21 19-15,0 2-23 16,0 4 0 0,0 6 2-16,3 4 0 15,4-1-3-15,0-6 0 0,7 0 2 16,0-7 1-16,3-5-1 15,8-10 1-15,14-7-2 16,6-11 1-16,12-7 0 0,-1-7 1 16,0-5-2-16,1-4 1 31,-4-9-1-31,3-13 1 16,-3-12-1-16,-4-1 0 15,-3 4-1-15,-4 10 0 0,-3 8-1 16,-8 10 1-16,-3 13-1 15,-3 6 1-15,0 12 0 16,-11 13 1-16,-4 10 0 16,-3 9 0-16,-4 15 0 15,-3 13 1-15,-3 13-2 0,-1 2 1 16,-3-5 0-16,3-4 0 16</inkml:trace>
  <inkml:trace contextRef="#ctx0" brushRef="#br0" timeOffset="83025.8961">27185 7761 27 0,'-18'37'13'0,"-13"17"-2"0,24-42 14 15,0 1-22-15,0-1 0 16,-1 1 2-16,5-4 0 0,-1 1-5 16,4-7 1-16,0-3 4 15,7-6 1-15,4-7-2 16,3-6 0-16,4-3-1 16,-1 0 0-16,5-3-6 0,6 0 1 15,4 0-6-15,-4 3 0 16,0 3-7-16,-3 10 1 15</inkml:trace>
  <inkml:trace contextRef="#ctx0" brushRef="#br0" timeOffset="83185.8135">27432 7811 33 0,'-18'16'16'0,"1"6"-15"15,13-16 23-15,1 3-24 16,-4 4 1-16,3-4-4 31,-3 4 0-31,0-4-2 16,3 4 0-16,4-4-4 0,4-3 0 15</inkml:trace>
  <inkml:trace contextRef="#ctx0" brushRef="#br0" timeOffset="83356.59">27520 7664 34 0,'-17'-19'17'0,"27"-10"-19"0,-10 23 33 16,4 0-31-16,-4 6 0 0,0-6-7 15,0 6 0-15,0 0 0 16,0 0 1 0,10 6-4-16,1 0 1 15</inkml:trace>
  <inkml:trace contextRef="#ctx0" brushRef="#br0" timeOffset="83559.4878">27548 7786 24 0,'-7'19'12'0,"4"3"-7"16,3-16 23-16,-4 3-26 15,4 1 1-15,0-1 2 16,0-3 1-16,0 1-6 16,0-4 0-16,0-3 5 15,7-7 0-15,0 1-2 0,4-3 1 16,0-4-4-16,3 1 0 0,0-1-7 15,3 4 1-15,1-1-7 32,0 1 1-32,-1 0-2 15,1 2 1-15</inkml:trace>
  <inkml:trace contextRef="#ctx0" brushRef="#br0" timeOffset="83875.7708">27753 7798 22 0,'0'7'11'0,"4"-7"-7"0,-1 0 21 16,4-4-22-16,0 1 1 15,4 0 0-15,3-3 0 16,4 0-6-16,-1-4 1 16,1 1 3-16,-4-4 1 0,-3-2-2 15,-1 5 0-15,-6 1 0 16,-8 9 0-16,-6 0-1 16,-5 6 0-16,-2 3 1 0,-1 4 1 15,0 0-1-15,1 2 1 16,3 1 1-16,0 0 0 15,3-1 0-15,0 1 0 16,4-3-1-16,0-1 0 0,4-3-1 31,3 1 1-31,3-7-2 16,4 0 1-16,4-3-5 16,0 0 0-16,10-6-5 15,0 0 0-15,7-4-5 16,0 1 1-16</inkml:trace>
  <inkml:trace contextRef="#ctx0" brushRef="#br0" timeOffset="84160.7119">28014 7798 24 0,'-28'16'12'16,"10"12"-8"-16,11-21 16 0,-7 5-17 16,3 1 0-16,1-4 3 15,-4 7 1-15,-4-4-8 16,1-2 1-16,9-1 6 15,-2 0 1-15,6-5-2 16,4-4 0 0,14-7-1-16,4-2 0 15,10-4-1-15,4-2 0 16,0-1-2-16,-4 0 1 16,4-2-2-16,0 2 1 0,-1 3 0 15,1 4 0-15,-4-1-5 16,0 4 1-16,-3 0-7 15,-4 0 0-15,1 3-5 16,-5-4 0-16</inkml:trace>
  <inkml:trace contextRef="#ctx0" brushRef="#br0" timeOffset="86763.0363">24476 6823 24 0,'-4'-3'12'0,"8"0"-7"16,-4 3 13-16,0 0-15 31,3 9 0-31,1 1 3 16,10 8 0-16,4 4-7 15,-1 7 1-15,1 5 4 16,3 4 1-16,-3 3-2 0,-1-1 1 15,1-5-2-15,-4-1 0 16,0 4 0-16,0-4 0 0,0-2-1 16,0-4 1-16,-3-3-1 15,0 0 0-15,-1-3-2 16,1 0 1-16,-4-3-6 16,0 0 0-16,0-4-6 0,-4-2 0 15,-3 3-2-15,-7-4 1 31</inkml:trace>
  <inkml:trace contextRef="#ctx0" brushRef="#br0" timeOffset="87030.018">24606 7381 20 0,'-14'3'10'0,"7"4"-6"0,7-4 17 0,0 3-17 16,0 0 1-16,7 4 2 15,0-1 0-15,7 10-8 16,0-6 0-16,4 2 6 15,3 1 0-15,0-7-1 16,1 4 0-16,-1-4-1 16,0-2 1-16,0-7-1 15,4-7 1-15,-1-5-1 0,1-7 0 16,0-6-1-16,0-3 1 16,-1 3-1-16,-3-1 0 15,1 1-4-15,-8 0 1 16,0 3-13-16,-4 3 1 15,-10-9-2-15,7-9 0 16</inkml:trace>
  <inkml:trace contextRef="#ctx0" brushRef="#br0" timeOffset="88206.0399">29154 7413 20 0,'3'-25'10'0,"-6"18"-5"0,-1 7 10 16,-7 7-14-16,-6-1 1 15,-8 6 1-15,-10 7 0 0,0 3-3 16,6-3 0-16,5 0 2 16,-1-7 1-16,11 4-2 15,3-3 1-15,4-4-1 16,4 0 0-16,6-2-2 15,4 2 1-15,0-3 0 0,0 4 0 16,-3-1 1-16,-4 4 0 16,-4 5 0-16,-6 8 1 15,-1-1 0-15,1-7 1 16,-4 1 0-16,-1 0 1 16,5 3-1-16,-1-6 0 0,4-1-1 15,4-2 0-15,-1-4-1 31,4 1 1-31,4-1-1 16,-1-3 1-16,4-2-3 0,4-4 1 16,10 0-6-16,7-4 1 15,7-2-8-15,11 3 1 16</inkml:trace>
  <inkml:trace contextRef="#ctx0" brushRef="#br0" timeOffset="88389.5105">29517 7563 27 0,'-11'-9'13'0,"-10"15"-5"15,11-3 16-15,-8 3-24 16,-3 10 1-16,-4 6 0 0,-7 3 0 16,1 0-2-16,-1-3 0 15,4 0-5-15,-1 0 0 16,-2 3-3-16,6-6 0 0</inkml:trace>
  <inkml:trace contextRef="#ctx0" brushRef="#br0" timeOffset="88556.3054">29228 7726 24 0,'-7'-6'12'0,"7"40"-1"15,0-30 18-15,0 2-28 16,0 6 1-16,0 4 0 15,0 0 1-15,0-1-6 16,10-2 1-16,1 0-6 0,-1-4 1 16,8 0-3-16,0-6 0 15</inkml:trace>
  <inkml:trace contextRef="#ctx0" brushRef="#br0" timeOffset="88730.9834">29750 7491 31 0,'-4'0'15'0,"8"-3"-16"0,-1 6 28 16,1 3-26-16,-1 4 0 15,1 2-7-15,-1 4 0 16,1 3 0-16,3 6 0 31</inkml:trace>
  <inkml:trace contextRef="#ctx0" brushRef="#br0" timeOffset="88922.6897">29605 7798 36 0,'-35'0'18'0,"31"10"-15"0,4-10 29 16,0 3-32-16,0 0 1 0,4 0 1 31,3 0 0-31,0 4-5 15,7-1 1-15,-3 0-7 16,13 0 1-16,1 1-4 16,3-1 1-16</inkml:trace>
  <inkml:trace contextRef="#ctx0" brushRef="#br0" timeOffset="91222.1053">30286 7253 12 0,'0'0'6'0,"0"19"4"0,0-10 4 0,-4 10-12 16,-3 12 1-16,-3 10 1 31,-8 12 1-31,-3 7-6 15,-4-4 0-15,1-2 3 16,-8-4 1-16,0-3-1 0,7-3 1 16,4-4-2-16,4-8 0 15,3-4-4-15,3-6 1 16,4 0-6-16,7-6 1 16</inkml:trace>
  <inkml:trace contextRef="#ctx0" brushRef="#br0" timeOffset="91473.0578">30346 7623 23 0,'-21'19'11'0,"-7"31"-6"16,17-35 14-16,-7-2-16 0,-3 9 1 15,0-3 0-15,0 0 1 31,3-4-7-31,4 4 1 16,4-3 4-16,2-1 0 16,5-5-2-16,3-1 0 0,0-3-1 15,11 1 1-15,3-4-5 16,3-6 0-16,1-4-6 16,-4 1 0-16</inkml:trace>
  <inkml:trace contextRef="#ctx0" brushRef="#br0" timeOffset="91790.84">30402 7780 21 0,'4'6'10'0,"7"-6"-6"0,-11 0 10 0,10-3-14 15,-3 0 0-15,4-1 1 16,-1 1 0-16,-3 3-1 31,4-3 0-31,-4 0 0 0,-7 3 1 0,0-3-1 16,-7-3 1-16,-11 6 0 31,8 0 0-31,-4 3 1 16,-4 0 1-16,0 6 0 0,1 1 1 0,-4-1 0 15,10 4 0-15,-3-1-1 16,3 1 1-16,4-1-2 16,4-2 0-16,-1-1-1 15,4 0 0-15,4-2-2 16,3-4 1-16,7 0-5 15,0-3 1-15,7-3-7 16,-3-3 0-16</inkml:trace>
  <inkml:trace contextRef="#ctx0" brushRef="#br0" timeOffset="91959.2107">30512 7795 23 0,'-7'0'11'0,"-4"10"-1"0,8-7 13 0,-1 3-21 15,1 3 0-15,-1 1 0 31,4-1 1-31,0 1-4 16,4-1 1-16,3-3 1 16,3 4 0-16,1-7-6 15,10 0 1-15,7 0-6 0,4 0 1 16</inkml:trace>
  <inkml:trace contextRef="#ctx0" brushRef="#br0" timeOffset="92159.0301">30794 7817 28 0,'-39'16'14'0,"-3"12"-8"16,24-19 22-16,-14 7-26 15,-6 9 0 1,-1 10 0-16,0 5 1 16,-3 1-4-16,-1 3 0 15,5 0 3-15,6-3 0 16,-3-7-4-16,6-5 0 0,5-8-7 15,-5-2 1-15,19 3-3 16,-1-6 1-16</inkml:trace>
  <inkml:trace contextRef="#ctx0" brushRef="#br0" timeOffset="93493.3622">31242 7375 16 0,'-11'25'8'0,"-20"66"-4"0,13-63 10 15,0 7-12 1,-3 6 0-16,0-1 1 0,-7 4 1 16,3 3-5-16,0 0 1 0,1-3 3 15,-1-3 1-15,0-3-1 16,-3-4 0-16,11-9-1 15,2-6 1-15,-2-7-1 16,10-5 0-16,0-4-1 16,3-16 0-16,4 1-1 0,7-4 0 15,4-3 0-15,-1 1 1 16,12 2-1-16,-5 3 0 16,11 4-1-16,-10 6 1 15,-4 3-1 1,4 3 1-16,-4 0-1 15,-4 6 1-15,-2 1 0 16,-8-4 0-16,0 10 0 16,0-4 1-16,-8 7 0 15,-2 0 1-15,-1-3-1 0,1-4 0 16,-1-2-1-16,1-4 1 16,2-3-5-16,5 0 0 0,3-9-6 15,7 3 0-15</inkml:trace>
  <inkml:trace contextRef="#ctx0" brushRef="#br0" timeOffset="93761.2176">31242 7958 23 0,'11'19'11'0,"17"-22"-7"16,-21-3 14-16,-4 3-17 15,8-4 0-15,0 1 3 16,-4 0 0-1,0-1-5-15,-4-2 1 16,-3 0 3-16,-7-1 1 16,-3 1-2-16,-5-1 1 15,-2 1-2-15,-4 3 1 0,-8-1-1 16,1 1 0-16,4 3-1 16,6 3 1-16,0 0-3 0,8 0 0 15,-1 3-5-15,11-3 0 16,0 3-4-16,11 0 1 15</inkml:trace>
  <inkml:trace contextRef="#ctx0" brushRef="#br0" timeOffset="94228.2157">31422 7845 22 0,'-11'4'11'0,"-10"8"-10"31,18-9 17-31,-4 3-16 16,-11 4 1-16,7-1 2 0,-3 7 1 15,4 0-7-15,-4-1 0 16,3 1 5-16,7 0 0 15,4-4-2-15,4 1 1 16,3-7-2-16,4-6 1 0,-1-9-1 0,8-1 0 31,-4-2-1-31,4-1 1 16,-1 1-1-16,-3 2 1 16,4 1-1-16,-4-1 0 15,-7 7-1-15,4 3 1 0,-11 3 0 16,0 1 1-16,0 5-1 15,0 0 0-15,0 4 1 16,-4-1 0-16,-3-2 0 16,7-1 1-16,-3-3-3 15,3 4 1-15,0-7-4 16,0-3 0-16,0 0-5 0,3-6 0 16,8-4-3-16,10 1 0 15</inkml:trace>
  <inkml:trace contextRef="#ctx0" brushRef="#br0" timeOffset="94444.0861">31542 7936 20 0,'-21'22'10'0,"7"16"-5"15,14-32 16-15,-7 0-19 16,7-2 1-16,0-1 2 16,0-3 1-1,10-10-7-15,1 1 1 31,6-10 4-31,1 3 0 16,-4 4-2-16,7-1 0 0,-10 1-5 16,6 2 0-16,5 4-8 15,-5 3 1-15</inkml:trace>
  <inkml:trace contextRef="#ctx0" brushRef="#br0" timeOffset="94894.4289">31739 7902 24 0,'-10'0'12'0,"-32"16"-8"0,34-10 14 0,-2 6-14 16,-1 4 0-16,1 6 2 16,-1-3 1-16,4 3-9 15,-4-7 1-15,11 1 5 16,0 0 1-16,0-7-3 15,0-3 1-15,11-6 0 32,7-6 0-32,3-6-1 15,0-13 0-15,11-1-1 0,7-2 1 0,-1-3-1 16,1-4 1-16,0 1-2 16,0-7 1-16,-7 0-1 15,6 1 0-15,-9-1-1 16,-8 9 0-16,-7 7 0 15,-7 13 1-15,0 2 0 16,-14 10 1 0,0 4-1-16,3 5 0 15,-6 7 2-15,-8 6 0 16,8 0-1-16,-8 3 0 16,4 9 0-16,-14 1 0 15,10 2-4-15,-3 4 0 16,10 6-6-16,-6 0 0 0,13 3-5 15,-3-3 0-15</inkml:trace>
  <inkml:trace contextRef="#ctx0" brushRef="#br0" timeOffset="95059.1046">31976 8172 24 0,'3'9'12'0,"-3"7"-12"0,0-13 14 0,0 3-17 32,7-3 0-32,-3 3-9 15,-4 4 0-15</inkml:trace>
  <inkml:trace contextRef="#ctx0" brushRef="#br0" timeOffset="95661.6719">32195 7943 22 0,'0'22'11'0,"-8"6"-11"16,8-19 17-16,-3 7-17 16,-4 0 1-16,7 2 0 15,0-2 0-15,0-7-1 16,7-5 0-16,4-4 1 16,10-7 0-16,0-2-1 15,7-4 1-15,0-9 0 16,4 4 0-16,-4-1 0 0,-7 3 1 15,-6 4 0-15,2 5 0 16,-6 1 0-16,-4 15 0 16,-14 1 1-16,7-1 0 15,-11 4-1-15,8 2 0 16,-4-5-1-16,7-4 1 0,0 0 0 16,0 4 0-16,0-10-2 15,10 0 1-15,1 0 0 16,-1-10 0-16,8 4-1 15,-7-3 1-15,-1 6-2 16,1-1 1 0,-1 8 0-16,-3-1 0 15,-3 3 0-15,3 3 1 16,-7 4-1-16,0-4 1 16,0 4 0-16,0-1 0 0,-7-2-1 15,7-1 1-15,0 1-5 16,0-4 0-16,0 0-6 15,0-3 1-15,7 4-3 16,4-4 0-16</inkml:trace>
  <inkml:trace contextRef="#ctx0" brushRef="#br0" timeOffset="95995.1809">32604 8087 25 0,'-7'22'12'0,"-4"9"-10"16,11-25 21-16,0 7-20 15,0 0 0-15,7-1 1 16,-3 4 1-16,6-4-6 16,-3 1 0-16,4-7 4 15,-1-3 0-15,8-3-1 16,-4-6 0-16,0-3 0 16,0-4 0-16,-3 0-1 15,0-2 1-15,-4-1 0 16,-7-3 1-16,0 0-2 15,0-2 1 1,-7-1-1-16,3 3 1 16,-3 3-1-16,-4-3 0 15,1 7-2-15,-1 5 0 0,4 4-4 16,-3 0 1-16,10 6-8 16,-4 4 1-16,4-1-2 0,4-3 0 15</inkml:trace>
  <inkml:trace contextRef="#ctx0" brushRef="#br0" timeOffset="96326.7069">32833 7999 24 0,'-7'16'12'0,"-4"24"-11"16,11-30 21-16,-10 2-19 31,6 1 1-31,-3 0 0 15,7 2 1-15,0-2-7 16,7-4 1-16,-3 4 4 16,6-7 0-16,1-3-2 0,-4-6 1 0,14 3-1 15,-3-6 0-15,-4-1-1 16,4 1 1-16,3 3-1 16,-11 0 0-16,-3 6 0 15,-3 3 0-15,-4 4-1 16,0-4 1-16,-4 3 0 15,-3 4 0-15,-3 3 0 16,-1-1 0-16,8 1-5 16,-4-7 1-1,0 1-6-15,7 2 0 16</inkml:trace>
  <inkml:trace contextRef="#ctx0" brushRef="#br0" timeOffset="96661.3962">33122 8059 35 0,'0'-7'17'0,"-17"17"-14"16,6-10 28-16,1 3-30 16,-1 6 0-16,-10 1 0 15,0 2 1-15,-4 1-3 16,11-1 1-16,3 1 0 15,-6 3 1-15,9-4-1 0,8 4 0 16,0-4 0 0,8 4 1-16,2 0-1 15,-10 2 1-15,7-2 1 16,-3-3 0-16,-4-1 0 16,-4 1 0-16,-3-1 0 15,7-2 0-15,-10-1-1 0,-1 4 1 16,4-7-6-16,3 0 1 15,-6 1-10-15,3-1 1 16,-4 0-2-16,11-3 0 0</inkml:trace>
  <inkml:trace contextRef="#ctx0" brushRef="#br0" timeOffset="96993.9034">33101 8272 24 0,'11'-13'12'0,"20"-12"-13"0,-20 19 21 0,0 0-19 16,-4-1 0-16,3-2 2 16,1 3 0-16,-1-1-3 15,-3-2 1-15,-3 0 2 16,-4 2 0-16,-11 4 0 16,1 3 0-16,-1 7 0 15,-6 5 0-15,-5-3 0 16,1 7 0-16,4 6 0 15,3-3 1-15,-4-3-1 16,7-4 0-16,4 1-1 16,-3-1 1-16,10 1-1 0,-4-1 0 15,4 4-1-15,0-7 1 0,4-2-5 16,6-1 1-16,1-3-9 16,7-3 0-16,-1 3-3 15,-3 0 0-15</inkml:trace>
  <inkml:trace contextRef="#ctx0" brushRef="#br0" timeOffset="144795.3472">2043 3496 13 0,'-29'3'6'0,"29"-9"4"16,0 6 7-16,0 0-14 15,0-6 0-15,4-7 4 16,3-3 0-16,4-6-8 16,6-3 1-16,-6-6 6 15,10-13 1-15,7-9-2 16,-7-10 0-16,8 0-1 0,-8 7 0 31,0-4-1-31,7 1 0 16,0 5-2-16,-3 1 1 0,3-3 0 15,0 6 0-15,-6 6-2 16,-5 6 1-16,4 3-1 16,-3 4 1-16,3 6 0 15,-10 3 0-15,3 10 0 16,-4-1 0-16,-2 4-3 15,-1 2 0-15,-7 7-5 16,-7 3 0-16,-1 7-7 16,5 6 0-16</inkml:trace>
  <inkml:trace contextRef="#ctx0" brushRef="#br0" timeOffset="145196.624">2173 2571 21 0,'-10'-3'10'15,"13"-10"0"-15,4 10 7 0,4-3-14 16,-1 3 0-16,1 0 2 16,6-1 0-16,-6-2-6 15,10-3 1-15,-3-1 4 0,3 1 0 16,7 3-1-16,-7-1 1 15,8 4-2-15,2-3 0 16,-2 3 0-16,2 0 0 16,-2 0 0-16,2 6 0 15,-2 0 0-15,-8 3 1 16,-4 0-1-16,-2 4 1 31,-5 9 0-31,-3 3 0 0,-7 6-1 16,-10 0 1-16,-1 7-2 15,-3-4 1-15,0 3-2 16,-7-2 1-16,3-1-7 16,0-9 0-16,8 0-10 0,-4-6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62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79850" y="0"/>
            <a:ext cx="296862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72445-BE24-47FE-910E-29D1EF6C839C}" type="datetimeFigureOut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803775"/>
            <a:ext cx="5480050" cy="3930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82138"/>
            <a:ext cx="296862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79850" y="9482138"/>
            <a:ext cx="296862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7539B-EBEF-4945-B1CD-D6C39390F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5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631A-AFB5-4827-9161-DA5A627BEE1B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83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0875-22CB-4EB4-9DEC-80500126FAA1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6B9B-AB54-4C4C-9E90-CB92AF16ECA0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86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FEDF-D5D3-4743-92D3-E8415D0EBA28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32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056-1FDC-41FD-9C44-2A623DA78F9C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74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1A57-98F9-4809-96EB-E7C4B3229802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50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562B-A9DC-4D5E-834F-C5F1D7A19E52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8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96A4-AF3F-4E33-8690-257C7A7F2ADB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69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71E8-5C6F-463A-8FD3-3DA70D4C5E68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52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9C90-3131-4132-A9C8-85C19EE46400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0116-2017-40B0-AE91-FF7A331C987A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36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35FBB-EF01-4FFC-9D77-97C741AFD25D}" type="datetime1">
              <a:rPr lang="zh-TW" altLang="en-US" smtClean="0"/>
              <a:t>2017/4/14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3391-8C7E-462B-9BB2-707AFBB6C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23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831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Defending against Malicious Peripherals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 Cinch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2505916"/>
            <a:ext cx="9144000" cy="421313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Sebastian Angel, The University of Texas at Austin and New York University;</a:t>
            </a:r>
          </a:p>
          <a:p>
            <a:r>
              <a:rPr lang="en-US" altLang="zh-TW" dirty="0" err="1" smtClean="0"/>
              <a:t>Riad</a:t>
            </a:r>
            <a:r>
              <a:rPr lang="en-US" altLang="zh-TW" dirty="0" smtClean="0"/>
              <a:t> S. </a:t>
            </a:r>
            <a:r>
              <a:rPr lang="en-US" altLang="zh-TW" dirty="0" err="1" smtClean="0"/>
              <a:t>Wahby</a:t>
            </a:r>
            <a:r>
              <a:rPr lang="en-US" altLang="zh-TW" dirty="0" smtClean="0"/>
              <a:t>, Stanford University; </a:t>
            </a:r>
          </a:p>
          <a:p>
            <a:r>
              <a:rPr lang="en-US" altLang="zh-TW" dirty="0" smtClean="0"/>
              <a:t>Max </a:t>
            </a:r>
            <a:r>
              <a:rPr lang="en-US" altLang="zh-TW" dirty="0" err="1" smtClean="0"/>
              <a:t>Howald</a:t>
            </a:r>
            <a:r>
              <a:rPr lang="en-US" altLang="zh-TW" dirty="0" smtClean="0"/>
              <a:t>, The Cooper Union and New York University;</a:t>
            </a:r>
          </a:p>
          <a:p>
            <a:r>
              <a:rPr lang="en-US" altLang="zh-TW" dirty="0" smtClean="0"/>
              <a:t>Joshua B. </a:t>
            </a:r>
            <a:r>
              <a:rPr lang="en-US" altLang="zh-TW" dirty="0" err="1" smtClean="0"/>
              <a:t>Leners</a:t>
            </a:r>
            <a:r>
              <a:rPr lang="en-US" altLang="zh-TW" dirty="0" smtClean="0"/>
              <a:t>, Two Sigma; </a:t>
            </a:r>
          </a:p>
          <a:p>
            <a:r>
              <a:rPr lang="en-US" altLang="zh-TW" dirty="0" smtClean="0"/>
              <a:t>Michael </a:t>
            </a:r>
            <a:r>
              <a:rPr lang="en-US" altLang="zh-TW" dirty="0" err="1" smtClean="0"/>
              <a:t>Spilo</a:t>
            </a:r>
            <a:r>
              <a:rPr lang="en-US" altLang="zh-TW" dirty="0" smtClean="0"/>
              <a:t> and Zhen Sun, New York University;</a:t>
            </a:r>
          </a:p>
          <a:p>
            <a:r>
              <a:rPr lang="en-US" altLang="zh-TW" dirty="0" smtClean="0"/>
              <a:t>Andrew J. Blumberg, The University of Texas at Austin;</a:t>
            </a:r>
          </a:p>
          <a:p>
            <a:r>
              <a:rPr lang="en-US" altLang="zh-TW" dirty="0" smtClean="0"/>
              <a:t>Michael </a:t>
            </a:r>
            <a:r>
              <a:rPr lang="en-US" altLang="zh-TW" dirty="0" err="1" smtClean="0"/>
              <a:t>Walfish</a:t>
            </a:r>
            <a:r>
              <a:rPr lang="en-US" altLang="zh-TW" dirty="0" smtClean="0"/>
              <a:t>, New York University</a:t>
            </a:r>
          </a:p>
          <a:p>
            <a:endParaRPr lang="en-US" altLang="zh-TW" dirty="0"/>
          </a:p>
          <a:p>
            <a:r>
              <a:rPr lang="en-US" altLang="zh-TW" b="1" dirty="0"/>
              <a:t>25th USENIX Security Symposium</a:t>
            </a:r>
          </a:p>
          <a:p>
            <a:r>
              <a:rPr lang="en-US" altLang="zh-TW" b="1" dirty="0"/>
              <a:t>August 10–12, 2016 </a:t>
            </a:r>
            <a:r>
              <a:rPr lang="en-US" altLang="zh-TW" b="1" dirty="0" smtClean="0"/>
              <a:t> </a:t>
            </a:r>
            <a:r>
              <a:rPr lang="en-US" altLang="zh-TW" b="1" dirty="0"/>
              <a:t>Austin, TX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765600" y="2196720"/>
              <a:ext cx="2004480" cy="398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1280" y="2189160"/>
                <a:ext cx="201492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4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is USB so vulnerable?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Neither </a:t>
            </a:r>
            <a:r>
              <a:rPr lang="en-US" altLang="zh-TW" dirty="0"/>
              <a:t>USB </a:t>
            </a:r>
            <a:r>
              <a:rPr lang="en-US" altLang="zh-TW" dirty="0" smtClean="0"/>
              <a:t>nor mainstream </a:t>
            </a:r>
            <a:r>
              <a:rPr lang="en-US" altLang="zh-TW" dirty="0"/>
              <a:t>OSes are designed to be robust in the face </a:t>
            </a:r>
            <a:r>
              <a:rPr lang="en-US" altLang="zh-TW" dirty="0" smtClean="0"/>
              <a:t>of malicious </a:t>
            </a:r>
            <a:r>
              <a:rPr lang="en-US" altLang="zh-TW" dirty="0"/>
              <a:t>devices</a:t>
            </a:r>
            <a:r>
              <a:rPr lang="en-US" altLang="zh-TW" dirty="0" smtClean="0"/>
              <a:t>.(</a:t>
            </a:r>
            <a:r>
              <a:rPr lang="en-US" altLang="zh-TW" dirty="0"/>
              <a:t>lack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authentication </a:t>
            </a:r>
            <a:r>
              <a:rPr lang="en-US" altLang="zh-TW" dirty="0"/>
              <a:t>or confidentiality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USB protocol and </a:t>
            </a:r>
            <a:r>
              <a:rPr lang="en-US" altLang="zh-TW" dirty="0" smtClean="0"/>
              <a:t>common</a:t>
            </a:r>
            <a:r>
              <a:rPr lang="zh-TW" altLang="en-US" dirty="0" smtClean="0"/>
              <a:t> </a:t>
            </a:r>
            <a:r>
              <a:rPr lang="en-US" altLang="zh-TW" dirty="0" smtClean="0"/>
              <a:t>driver </a:t>
            </a:r>
            <a:r>
              <a:rPr lang="en-US" altLang="zh-TW" dirty="0"/>
              <a:t>stacks emphasize convenience above </a:t>
            </a:r>
            <a:r>
              <a:rPr lang="en-US" altLang="zh-TW" dirty="0" smtClean="0"/>
              <a:t>correctness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</a:t>
            </a:r>
            <a:r>
              <a:rPr lang="en-US" altLang="zh-TW" dirty="0"/>
              <a:t>security</a:t>
            </a:r>
            <a:r>
              <a:rPr lang="en-US" altLang="zh-TW" dirty="0" smtClean="0"/>
              <a:t>.(</a:t>
            </a:r>
            <a:r>
              <a:rPr lang="en-US" altLang="zh-TW" dirty="0" err="1" smtClean="0"/>
              <a:t>hotplugged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Creating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custom </a:t>
            </a:r>
            <a:r>
              <a:rPr lang="en-US" altLang="zh-TW" dirty="0"/>
              <a:t>USB devices is now cheap, both in </a:t>
            </a:r>
            <a:r>
              <a:rPr lang="en-US" altLang="zh-TW" dirty="0" smtClean="0"/>
              <a:t>dollars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</a:t>
            </a:r>
            <a:r>
              <a:rPr lang="en-US" altLang="zh-TW" dirty="0"/>
              <a:t>development </a:t>
            </a:r>
            <a:r>
              <a:rPr lang="en-US" altLang="zh-TW" dirty="0" smtClean="0"/>
              <a:t>time.</a:t>
            </a:r>
          </a:p>
          <a:p>
            <a:r>
              <a:rPr lang="en-US" altLang="zh-TW" dirty="0" smtClean="0"/>
              <a:t>Malicious </a:t>
            </a:r>
            <a:r>
              <a:rPr lang="en-US" altLang="zh-TW" dirty="0"/>
              <a:t>USB devices can easily find their </a:t>
            </a:r>
            <a:r>
              <a:rPr lang="en-US" altLang="zh-TW" dirty="0" smtClean="0"/>
              <a:t>way into </a:t>
            </a:r>
            <a:r>
              <a:rPr lang="en-US" altLang="zh-TW" dirty="0"/>
              <a:t>the hands of </a:t>
            </a:r>
            <a:r>
              <a:rPr lang="en-US" altLang="zh-TW" dirty="0" smtClean="0"/>
              <a:t>victims.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895480" y="1519200"/>
              <a:ext cx="4114080" cy="3789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720" y="1515600"/>
                <a:ext cx="4127400" cy="37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4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taxonomy of USB attacks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Peripherals can</a:t>
            </a:r>
            <a:r>
              <a:rPr lang="en-US" altLang="zh-TW" dirty="0"/>
              <a:t> </a:t>
            </a:r>
            <a:r>
              <a:rPr lang="en-US" altLang="zh-TW" dirty="0" smtClean="0"/>
              <a:t>exploit</a:t>
            </a:r>
            <a:r>
              <a:rPr lang="en-US" altLang="zh-TW" dirty="0"/>
              <a:t> </a:t>
            </a:r>
            <a:r>
              <a:rPr lang="en-US" altLang="zh-TW" dirty="0" smtClean="0"/>
              <a:t>driver</a:t>
            </a:r>
            <a:r>
              <a:rPr lang="en-US" altLang="zh-TW" dirty="0"/>
              <a:t> </a:t>
            </a:r>
            <a:r>
              <a:rPr lang="en-US" altLang="zh-TW" dirty="0" smtClean="0"/>
              <a:t>vulnerabilities.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5" y="2798943"/>
            <a:ext cx="11708810" cy="28236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2061360" y="2248560"/>
              <a:ext cx="4685400" cy="4586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720" y="2241000"/>
                <a:ext cx="470088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6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Peripherals can exploit driver vulnerabilities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driver with </a:t>
            </a:r>
            <a:r>
              <a:rPr lang="en-US" altLang="zh-TW" dirty="0" smtClean="0"/>
              <a:t>an unchecked </a:t>
            </a:r>
            <a:r>
              <a:rPr lang="en-US" altLang="zh-TW" dirty="0"/>
              <a:t>buffer access might allow a malicious </a:t>
            </a:r>
            <a:r>
              <a:rPr lang="en-US" altLang="zh-TW" dirty="0" smtClean="0"/>
              <a:t>device to </a:t>
            </a:r>
            <a:r>
              <a:rPr lang="en-US" altLang="zh-TW" dirty="0"/>
              <a:t>overwrite kernel memory via an overflow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Devices might try to deliver more data to the driver than indicated by the device’s configuration; claim impossible configurations.</a:t>
            </a:r>
          </a:p>
          <a:p>
            <a:r>
              <a:rPr lang="en-US" altLang="zh-TW" dirty="0" smtClean="0"/>
              <a:t>The prevalence of these attacks reflects a difficult software engineering situation.</a:t>
            </a:r>
          </a:p>
          <a:p>
            <a:pPr lvl="1"/>
            <a:r>
              <a:rPr lang="en-US" altLang="zh-TW" dirty="0" smtClean="0"/>
              <a:t>Since a driver writer needs to be prepared for an enormous range of undocumented behavior, drivers need lots of error checking code.</a:t>
            </a:r>
          </a:p>
          <a:p>
            <a:pPr lvl="1"/>
            <a:r>
              <a:rPr lang="en-US" altLang="zh-TW" dirty="0" smtClean="0"/>
              <a:t>More than half of the vulnerabilities related to USB drivers in the CVE database are the result of improper handling of noncompliant USB transfers.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023200" y="1216800"/>
              <a:ext cx="9370440" cy="55195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6360" y="1213200"/>
                <a:ext cx="9382680" cy="55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taxonomy of USB attacks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Peripherals can leverage DMA</a:t>
            </a:r>
            <a:r>
              <a:rPr lang="en-US" altLang="zh-TW" dirty="0"/>
              <a:t> </a:t>
            </a:r>
            <a:r>
              <a:rPr lang="en-US" altLang="zh-TW" dirty="0" smtClean="0"/>
              <a:t>to attack OSes.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5" y="2867837"/>
            <a:ext cx="11624299" cy="271717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4606200" y="1329840"/>
              <a:ext cx="5038560" cy="20998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9000" y="1325880"/>
                <a:ext cx="5054400" cy="21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15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Peripherals can leverage DMA to attack OSes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USB </a:t>
            </a:r>
            <a:r>
              <a:rPr lang="en-US" altLang="zh-TW" dirty="0" smtClean="0"/>
              <a:t>class drivers </a:t>
            </a:r>
            <a:r>
              <a:rPr lang="en-US" altLang="zh-TW" dirty="0"/>
              <a:t>provide an interface between devices and </a:t>
            </a:r>
            <a:r>
              <a:rPr lang="en-US" altLang="zh-TW" dirty="0" smtClean="0"/>
              <a:t>other kernel subsystems.</a:t>
            </a:r>
          </a:p>
          <a:p>
            <a:pPr lvl="1"/>
            <a:r>
              <a:rPr lang="en-US" altLang="zh-TW" dirty="0" smtClean="0"/>
              <a:t>A USB flash drive might be used to attack the file system, carry a virus or steal data.</a:t>
            </a:r>
          </a:p>
          <a:p>
            <a:r>
              <a:rPr lang="en-US" altLang="zh-TW" dirty="0" smtClean="0"/>
              <a:t>USB host controller uses DMA to bypass the CPU and read or write arbitrarily to RAM.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isconfigured DMA-capable hardware steals sensitive data, modifies running software or executes arbitrary code.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599280" y="2982240"/>
              <a:ext cx="5538600" cy="11746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4960" y="2977920"/>
                <a:ext cx="5551200" cy="11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9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taxonomy of USB attacks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Peripherals can lie about their identity.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2675161"/>
            <a:ext cx="11834752" cy="316982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3975120" y="2176200"/>
              <a:ext cx="2517480" cy="6732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9360" y="2170080"/>
                <a:ext cx="2529720" cy="6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73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Peripherals can lie about their identity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Device masquerading</a:t>
            </a:r>
          </a:p>
          <a:p>
            <a:pPr lvl="1"/>
            <a:r>
              <a:rPr lang="en-US" altLang="zh-TW" sz="2800" dirty="0" smtClean="0"/>
              <a:t>When a device is plugged in, the host asks the device for information about its capabilities.</a:t>
            </a:r>
          </a:p>
          <a:p>
            <a:pPr lvl="1"/>
            <a:r>
              <a:rPr lang="en-US" altLang="zh-TW" sz="2800" dirty="0" smtClean="0"/>
              <a:t>“USB Rubber Ducky” is a programmable keystroke injector in the guise of a flash drive.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5005080" y="2965320"/>
              <a:ext cx="3205800" cy="12524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7520" y="2959560"/>
                <a:ext cx="3219840" cy="12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3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taxonomy of USB attacks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Hubs</a:t>
            </a:r>
            <a:r>
              <a:rPr lang="en-US" altLang="zh-TW" dirty="0"/>
              <a:t> </a:t>
            </a:r>
            <a:r>
              <a:rPr lang="en-US" altLang="zh-TW" dirty="0" smtClean="0"/>
              <a:t>broadcast messages downstream.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7" y="2359003"/>
            <a:ext cx="11648634" cy="39528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2262960" y="1352160"/>
              <a:ext cx="3120840" cy="33613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9000" y="1347840"/>
                <a:ext cx="3133080" cy="33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Hubs broadcast messages downstream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Bus eavesdropping</a:t>
            </a:r>
          </a:p>
          <a:p>
            <a:pPr lvl="1"/>
            <a:r>
              <a:rPr lang="en-US" altLang="zh-TW" sz="2800" dirty="0" smtClean="0"/>
              <a:t>In USB 2 and earlier versions, hubs broadcast traffic from their upstream port to all downstream ports.</a:t>
            </a:r>
          </a:p>
          <a:p>
            <a:pPr lvl="1"/>
            <a:r>
              <a:rPr lang="en-US" altLang="zh-TW" sz="2800" dirty="0" smtClean="0"/>
              <a:t>In all protocol versions, malicious hubs can eavesdrop on upstream and downstream traffic. Furthermore, a hub need not be malicious: if its firmware is buggy, it can be exploited by a malicious device.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588400" y="4313520"/>
              <a:ext cx="3158640" cy="4766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8680" y="4308840"/>
                <a:ext cx="3175920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1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0612" y="181740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After having basic knowledge of USB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60612" y="3484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After knowing problems we encounter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9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5435" y="4029634"/>
            <a:ext cx="10515600" cy="2487987"/>
          </a:xfrm>
        </p:spPr>
        <p:txBody>
          <a:bodyPr/>
          <a:lstStyle/>
          <a:p>
            <a:r>
              <a:rPr lang="en-US" altLang="zh-TW" dirty="0" smtClean="0"/>
              <a:t>A keystroke Injection Tool</a:t>
            </a:r>
          </a:p>
          <a:p>
            <a:r>
              <a:rPr lang="en-US" altLang="zh-TW" dirty="0"/>
              <a:t>The USB Rubber Ducky's scripting language is focused on ease-of </a:t>
            </a:r>
            <a:r>
              <a:rPr lang="en-US" altLang="zh-TW" dirty="0" smtClean="0"/>
              <a:t>use.</a:t>
            </a:r>
          </a:p>
          <a:p>
            <a:r>
              <a:rPr lang="en-US" altLang="zh-TW" dirty="0" smtClean="0"/>
              <a:t>It’s Famous </a:t>
            </a:r>
            <a:r>
              <a:rPr lang="en-US" altLang="zh-TW" dirty="0"/>
              <a:t>amongst hackers, penetration testers and IT </a:t>
            </a:r>
            <a:r>
              <a:rPr lang="en-US" altLang="zh-TW" dirty="0" smtClean="0"/>
              <a:t>professionals.</a:t>
            </a:r>
          </a:p>
          <a:p>
            <a:r>
              <a:rPr lang="en-US" altLang="zh-TW" dirty="0" smtClean="0"/>
              <a:t>Only $44.99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82" y="1359047"/>
            <a:ext cx="7046259" cy="300222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USB Rubber Ducky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634120" y="549720"/>
              <a:ext cx="6993000" cy="41558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720" y="538560"/>
                <a:ext cx="7009200" cy="41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4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9" y="237565"/>
            <a:ext cx="6312422" cy="30096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9" y="3514465"/>
            <a:ext cx="8747683" cy="31158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45940" y="1480764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What we have today.</a:t>
            </a:r>
            <a:endParaRPr lang="zh-TW" altLang="en-US" sz="28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189886" y="4810770"/>
            <a:ext cx="28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What we want.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5455800" y="3446280"/>
              <a:ext cx="1864800" cy="8020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8600" y="3441600"/>
                <a:ext cx="1876680" cy="8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" y="1070999"/>
            <a:ext cx="11254505" cy="300692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4961964"/>
            <a:ext cx="10515600" cy="968469"/>
          </a:xfrm>
        </p:spPr>
        <p:txBody>
          <a:bodyPr>
            <a:normAutofit/>
          </a:bodyPr>
          <a:lstStyle/>
          <a:p>
            <a:r>
              <a:rPr lang="en-US" altLang="zh-TW" dirty="0"/>
              <a:t>Pragmatic choice: leverage virtualization technology to instantiate the (sacrificial) machine on the same </a:t>
            </a:r>
            <a:r>
              <a:rPr lang="en-US" altLang="zh-TW" dirty="0" smtClean="0"/>
              <a:t>hardware.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366880" y="970560"/>
              <a:ext cx="2552040" cy="4113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400" y="964080"/>
                <a:ext cx="2566080" cy="41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2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83585" y="1537848"/>
            <a:ext cx="10824829" cy="3462148"/>
            <a:chOff x="717176" y="1363036"/>
            <a:chExt cx="10824829" cy="346214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176" y="1363036"/>
              <a:ext cx="10824829" cy="346214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8300" y="4101354"/>
              <a:ext cx="3043705" cy="72383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4381499" y="54342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Under Cinch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1337400" y="988920"/>
              <a:ext cx="9762840" cy="31510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2000" y="983520"/>
                <a:ext cx="9776160" cy="31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84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3" y="672354"/>
            <a:ext cx="11623551" cy="454230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8565" y="5434200"/>
            <a:ext cx="1098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Device can only write to configured addresses</a:t>
            </a:r>
            <a:endParaRPr lang="zh-TW" altLang="en-US" sz="2800" b="1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8196480" y="3541320"/>
              <a:ext cx="3633840" cy="48780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8560" y="3537360"/>
                <a:ext cx="3650400" cy="4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5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1" y="792633"/>
            <a:ext cx="11224891" cy="473858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4966920" y="3013920"/>
              <a:ext cx="342000" cy="109440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9720" y="3010320"/>
                <a:ext cx="353880" cy="11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3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0082" y="103073"/>
            <a:ext cx="5410200" cy="664446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host </a:t>
            </a:r>
            <a:r>
              <a:rPr lang="en-US" altLang="zh-TW" dirty="0"/>
              <a:t>controller is </a:t>
            </a:r>
            <a:r>
              <a:rPr lang="en-US" altLang="zh-TW" dirty="0" smtClean="0"/>
              <a:t>dangerous—it </a:t>
            </a:r>
            <a:r>
              <a:rPr lang="en-US" altLang="zh-TW" dirty="0"/>
              <a:t>issues interrupts </a:t>
            </a:r>
            <a:r>
              <a:rPr lang="en-US" altLang="zh-TW" dirty="0" smtClean="0"/>
              <a:t>and accesses </a:t>
            </a:r>
            <a:r>
              <a:rPr lang="en-US" altLang="zh-TW" dirty="0"/>
              <a:t>memory via </a:t>
            </a:r>
            <a:r>
              <a:rPr lang="en-US" altLang="zh-TW" dirty="0" smtClean="0"/>
              <a:t>DMA.</a:t>
            </a:r>
          </a:p>
          <a:p>
            <a:r>
              <a:rPr lang="en-US" altLang="zh-TW" dirty="0"/>
              <a:t>The Gateway mediates all transfers </a:t>
            </a:r>
            <a:r>
              <a:rPr lang="en-US" altLang="zh-TW" dirty="0" smtClean="0"/>
              <a:t>through the </a:t>
            </a:r>
            <a:r>
              <a:rPr lang="en-US" altLang="zh-TW" dirty="0"/>
              <a:t>Tunnel and </a:t>
            </a:r>
            <a:r>
              <a:rPr lang="en-US" altLang="zh-TW" b="1" dirty="0"/>
              <a:t>enforces security </a:t>
            </a:r>
            <a:r>
              <a:rPr lang="en-US" altLang="zh-TW" b="1" dirty="0" smtClean="0"/>
              <a:t>policies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dirty="0" smtClean="0"/>
              <a:t>red machine and blue machine run </a:t>
            </a:r>
            <a:r>
              <a:rPr lang="en-US" altLang="zh-TW" dirty="0"/>
              <a:t>on top of this hypervisor and </a:t>
            </a:r>
            <a:r>
              <a:rPr lang="en-US" altLang="zh-TW" dirty="0" smtClean="0"/>
              <a:t>are full fledged virtual </a:t>
            </a:r>
            <a:r>
              <a:rPr lang="en-US" altLang="zh-TW" dirty="0"/>
              <a:t>machine, </a:t>
            </a:r>
            <a:r>
              <a:rPr lang="en-US" altLang="zh-TW" dirty="0" smtClean="0"/>
              <a:t>with </a:t>
            </a:r>
            <a:r>
              <a:rPr lang="en-US" altLang="zh-TW" dirty="0"/>
              <a:t>normal </a:t>
            </a:r>
            <a:r>
              <a:rPr lang="en-US" altLang="zh-TW" dirty="0" smtClean="0"/>
              <a:t>OS. And </a:t>
            </a:r>
            <a:r>
              <a:rPr lang="en-US" altLang="zh-TW" dirty="0"/>
              <a:t>the Gateway is a separate process.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3073"/>
            <a:ext cx="6539753" cy="664446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664200" y="30240"/>
              <a:ext cx="5710320" cy="27651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80" y="26640"/>
                <a:ext cx="5720040" cy="27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5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defenses with Cinch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Detecting attacks by </a:t>
            </a:r>
            <a:r>
              <a:rPr lang="en-US" altLang="zh-TW" b="1" dirty="0" smtClean="0"/>
              <a:t>signature</a:t>
            </a:r>
          </a:p>
          <a:p>
            <a:pPr lvl="1"/>
            <a:r>
              <a:rPr lang="en-US" altLang="zh-TW" dirty="0" smtClean="0"/>
              <a:t>Signature matching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to drop messages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 </a:t>
            </a:r>
            <a:r>
              <a:rPr lang="en-US" altLang="zh-TW" dirty="0"/>
              <a:t>match a known pattern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Advantages: flexible, shared databases, rapid </a:t>
            </a:r>
            <a:r>
              <a:rPr lang="en-US" altLang="zh-TW" dirty="0" smtClean="0"/>
              <a:t>responses</a:t>
            </a:r>
          </a:p>
          <a:p>
            <a:pPr lvl="1"/>
            <a:r>
              <a:rPr lang="en-US" altLang="zh-TW" dirty="0"/>
              <a:t>Disadvantages: suffer from both false positives and false negatives, provide protection only against previously </a:t>
            </a:r>
            <a:r>
              <a:rPr lang="en-US" altLang="zh-TW" dirty="0" smtClean="0"/>
              <a:t>observed attacks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032640" y="302400"/>
              <a:ext cx="8724240" cy="4016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5800" y="295920"/>
                <a:ext cx="8736120" cy="40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8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defenses with Cinch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b="1" dirty="0"/>
              <a:t>Sanitizing </a:t>
            </a:r>
            <a:r>
              <a:rPr lang="en-US" altLang="zh-TW" b="1" dirty="0" smtClean="0"/>
              <a:t>inputs</a:t>
            </a:r>
          </a:p>
          <a:p>
            <a:pPr lvl="1"/>
            <a:r>
              <a:rPr lang="en-US" altLang="zh-TW" sz="2800" dirty="0"/>
              <a:t>Cinch checks that </a:t>
            </a:r>
            <a:r>
              <a:rPr lang="en-US" altLang="zh-TW" sz="2800" dirty="0" smtClean="0"/>
              <a:t>messages are </a:t>
            </a:r>
            <a:r>
              <a:rPr lang="en-US" altLang="zh-TW" sz="2800" dirty="0"/>
              <a:t>properly formatted and that devices respond </a:t>
            </a:r>
            <a:r>
              <a:rPr lang="en-US" altLang="zh-TW" sz="2800" dirty="0" smtClean="0"/>
              <a:t>correctly to </a:t>
            </a:r>
            <a:r>
              <a:rPr lang="en-US" altLang="zh-TW" sz="2800" dirty="0"/>
              <a:t>commands.(Cinch’s compliance Policy)</a:t>
            </a:r>
            <a:endParaRPr lang="en-US" altLang="zh-TW" sz="2800" dirty="0" smtClean="0"/>
          </a:p>
          <a:p>
            <a:pPr lvl="2"/>
            <a:r>
              <a:rPr lang="en-US" altLang="zh-TW" sz="2400" dirty="0"/>
              <a:t>W</a:t>
            </a:r>
            <a:r>
              <a:rPr lang="en-US" altLang="zh-TW" sz="2400" dirty="0" smtClean="0"/>
              <a:t>e manually processed </a:t>
            </a:r>
            <a:r>
              <a:rPr lang="en-US" altLang="zh-TW" sz="2400" dirty="0"/>
              <a:t>the USB 2 and 3 </a:t>
            </a:r>
            <a:r>
              <a:rPr lang="en-US" altLang="zh-TW" sz="2400" dirty="0" smtClean="0"/>
              <a:t>specifications, along </a:t>
            </a:r>
            <a:r>
              <a:rPr lang="en-US" altLang="zh-TW" sz="2400" dirty="0"/>
              <a:t>with the specifications of five device </a:t>
            </a:r>
            <a:r>
              <a:rPr lang="en-US" altLang="zh-TW" sz="2400" dirty="0" smtClean="0"/>
              <a:t>classes(mass storage</a:t>
            </a:r>
            <a:r>
              <a:rPr lang="en-US" altLang="zh-TW" sz="2400" dirty="0"/>
              <a:t>, HID, printer, power, and debug</a:t>
            </a:r>
            <a:r>
              <a:rPr lang="en-US" altLang="zh-TW" sz="2400" dirty="0" smtClean="0"/>
              <a:t>).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 smtClean="0"/>
              <a:t>result is </a:t>
            </a:r>
            <a:r>
              <a:rPr lang="en-US" altLang="zh-TW" sz="2400" dirty="0"/>
              <a:t>a module that monitors device states and </a:t>
            </a:r>
            <a:r>
              <a:rPr lang="en-US" altLang="zh-TW" sz="2400" dirty="0" smtClean="0"/>
              <a:t>transitions.</a:t>
            </a:r>
            <a:endParaRPr lang="en-US" altLang="zh-TW" sz="2400" dirty="0"/>
          </a:p>
          <a:p>
            <a:pPr lvl="1"/>
            <a:r>
              <a:rPr lang="en-US" altLang="zh-TW" sz="2800" dirty="0" smtClean="0"/>
              <a:t>Cinch </a:t>
            </a:r>
            <a:r>
              <a:rPr lang="en-US" altLang="zh-TW" sz="2800" dirty="0"/>
              <a:t>modifies device behavior</a:t>
            </a:r>
            <a:r>
              <a:rPr lang="en-US" altLang="zh-TW" sz="2800" dirty="0" smtClean="0"/>
              <a:t>.(</a:t>
            </a:r>
            <a:r>
              <a:rPr lang="en-US" altLang="zh-TW" sz="2800" dirty="0"/>
              <a:t>Cinch’s </a:t>
            </a:r>
            <a:r>
              <a:rPr lang="en-US" altLang="zh-TW" sz="2800" dirty="0" smtClean="0"/>
              <a:t>assertion </a:t>
            </a:r>
            <a:r>
              <a:rPr lang="en-US" altLang="zh-TW" sz="2800" dirty="0"/>
              <a:t>Policy)</a:t>
            </a:r>
            <a:endParaRPr lang="en-US" altLang="zh-TW" sz="2800" dirty="0" smtClean="0"/>
          </a:p>
          <a:p>
            <a:pPr lvl="2"/>
            <a:r>
              <a:rPr lang="en-US" altLang="zh-TW" sz="2400" dirty="0"/>
              <a:t>traffic normalization</a:t>
            </a:r>
            <a:endParaRPr lang="en-US" altLang="zh-TW" sz="2400" dirty="0" smtClean="0"/>
          </a:p>
          <a:p>
            <a:pPr lvl="2"/>
            <a:r>
              <a:rPr lang="en-US" altLang="zh-TW" sz="2400" dirty="0" smtClean="0"/>
              <a:t>Rewriting </a:t>
            </a:r>
            <a:r>
              <a:rPr lang="en-US" altLang="zh-TW" sz="2400" dirty="0"/>
              <a:t>identification </a:t>
            </a:r>
            <a:r>
              <a:rPr lang="en-US" altLang="zh-TW" sz="2400" dirty="0" smtClean="0"/>
              <a:t>strings</a:t>
            </a:r>
          </a:p>
          <a:p>
            <a:pPr lvl="2"/>
            <a:r>
              <a:rPr lang="en-US" altLang="zh-TW" sz="2400" dirty="0" smtClean="0"/>
              <a:t>Rewriting </a:t>
            </a:r>
            <a:r>
              <a:rPr lang="en-US" altLang="zh-TW" sz="2400" dirty="0"/>
              <a:t>device’s </a:t>
            </a:r>
            <a:r>
              <a:rPr lang="en-US" altLang="zh-TW" sz="2400" dirty="0" smtClean="0"/>
              <a:t>requests to </a:t>
            </a:r>
            <a:r>
              <a:rPr lang="en-US" altLang="zh-TW" sz="2400" dirty="0"/>
              <a:t>work around </a:t>
            </a:r>
            <a:r>
              <a:rPr lang="en-US" altLang="zh-TW" sz="2400" dirty="0" smtClean="0"/>
              <a:t>buggy firmware</a:t>
            </a:r>
          </a:p>
          <a:p>
            <a:pPr lvl="1"/>
            <a:r>
              <a:rPr lang="en-US" altLang="zh-TW" sz="2800" dirty="0" smtClean="0"/>
              <a:t>Prevents certain types of driver bugs from being exploited.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657600" y="1862640"/>
              <a:ext cx="6718680" cy="3549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3640" y="1857240"/>
                <a:ext cx="6730200" cy="35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8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defenses with Cinch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Containing </a:t>
            </a:r>
            <a:r>
              <a:rPr lang="en-US" altLang="zh-TW" b="1" dirty="0" smtClean="0"/>
              <a:t>devices</a:t>
            </a:r>
          </a:p>
          <a:p>
            <a:pPr lvl="1"/>
            <a:r>
              <a:rPr lang="en-US" altLang="zh-TW" dirty="0"/>
              <a:t>This category includes querying a user for information about a newly connected device, restricting a device to a subset of its functionality, and isolating devices in </a:t>
            </a:r>
            <a:r>
              <a:rPr lang="en-US" altLang="zh-TW" dirty="0" smtClean="0"/>
              <a:t>private protection domains.</a:t>
            </a:r>
          </a:p>
          <a:p>
            <a:pPr lvl="1"/>
            <a:r>
              <a:rPr lang="en-US" altLang="zh-TW" dirty="0"/>
              <a:t>Cinch might ask the user, “I </a:t>
            </a:r>
            <a:r>
              <a:rPr lang="en-US" altLang="zh-TW" dirty="0" smtClean="0"/>
              <a:t>see you </a:t>
            </a:r>
            <a:r>
              <a:rPr lang="en-US" altLang="zh-TW" dirty="0"/>
              <a:t>just connected a keyboard. Is this right</a:t>
            </a:r>
            <a:r>
              <a:rPr lang="en-US" altLang="zh-TW" dirty="0" smtClean="0"/>
              <a:t>?”</a:t>
            </a:r>
          </a:p>
          <a:p>
            <a:pPr lvl="1"/>
            <a:r>
              <a:rPr lang="en-US" altLang="zh-TW" dirty="0" smtClean="0"/>
              <a:t>User could </a:t>
            </a:r>
            <a:r>
              <a:rPr lang="en-US" altLang="zh-TW" dirty="0"/>
              <a:t>be informed of available </a:t>
            </a:r>
            <a:r>
              <a:rPr lang="en-US" altLang="zh-TW" dirty="0" smtClean="0"/>
              <a:t>functionality upon </a:t>
            </a:r>
            <a:r>
              <a:rPr lang="en-US" altLang="zh-TW" dirty="0"/>
              <a:t>device connection, and choose to disallow </a:t>
            </a:r>
            <a:r>
              <a:rPr lang="en-US" altLang="zh-TW" dirty="0" smtClean="0"/>
              <a:t>the device’s </a:t>
            </a:r>
            <a:r>
              <a:rPr lang="en-US" altLang="zh-TW" dirty="0"/>
              <a:t>storage function as a precaution against viruses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Cinch’s Gateway can also sandbox whole devices. In this case, the </a:t>
            </a:r>
            <a:r>
              <a:rPr lang="en-US" altLang="zh-TW" dirty="0" smtClean="0"/>
              <a:t>sandbox could </a:t>
            </a:r>
            <a:r>
              <a:rPr lang="en-US" altLang="zh-TW" dirty="0"/>
              <a:t>scan files for viruses, and could expose a </a:t>
            </a:r>
            <a:r>
              <a:rPr lang="en-US" altLang="zh-TW" dirty="0" smtClean="0"/>
              <a:t>high level interface </a:t>
            </a:r>
            <a:r>
              <a:rPr lang="en-US" altLang="zh-TW" dirty="0"/>
              <a:t>(e.g., an HTTP or NFS server) to the </a:t>
            </a:r>
            <a:r>
              <a:rPr lang="en-US" altLang="zh-TW" dirty="0" smtClean="0"/>
              <a:t>blue machine</a:t>
            </a:r>
            <a:r>
              <a:rPr lang="en-US" altLang="zh-TW" dirty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952720" y="3101040"/>
              <a:ext cx="8409240" cy="2901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3096000"/>
                <a:ext cx="8422200" cy="29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0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defenses with Cinch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Encryption and </a:t>
            </a:r>
            <a:r>
              <a:rPr lang="en-US" altLang="zh-TW" b="1" dirty="0" smtClean="0"/>
              <a:t>authentication</a:t>
            </a:r>
          </a:p>
          <a:p>
            <a:pPr lvl="1"/>
            <a:r>
              <a:rPr lang="en-US" altLang="zh-TW" dirty="0" smtClean="0"/>
              <a:t>Manufactures sign </a:t>
            </a:r>
            <a:r>
              <a:rPr lang="en-US" altLang="zh-TW" dirty="0"/>
              <a:t>certificates and install them on </a:t>
            </a:r>
            <a:r>
              <a:rPr lang="en-US" altLang="zh-TW" dirty="0" smtClean="0"/>
              <a:t>devices.</a:t>
            </a:r>
          </a:p>
          <a:p>
            <a:pPr lvl="1"/>
            <a:r>
              <a:rPr lang="en-US" altLang="zh-TW" dirty="0" smtClean="0"/>
              <a:t>After completing </a:t>
            </a:r>
            <a:r>
              <a:rPr lang="en-US" altLang="zh-TW" dirty="0"/>
              <a:t>a key exchange, the device and host share </a:t>
            </a:r>
            <a:r>
              <a:rPr lang="en-US" altLang="zh-TW" dirty="0" smtClean="0"/>
              <a:t>an encryption </a:t>
            </a:r>
            <a:r>
              <a:rPr lang="en-US" altLang="zh-TW" dirty="0"/>
              <a:t>key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The user can then prevent </a:t>
            </a:r>
            <a:r>
              <a:rPr lang="en-US" altLang="zh-TW" dirty="0" smtClean="0"/>
              <a:t>masquerading and eavesdropping.</a:t>
            </a:r>
          </a:p>
          <a:p>
            <a:pPr lvl="1"/>
            <a:r>
              <a:rPr lang="en-US" altLang="zh-TW" dirty="0"/>
              <a:t>potential concerns: </a:t>
            </a:r>
            <a:r>
              <a:rPr lang="en-US" altLang="zh-TW" dirty="0" smtClean="0"/>
              <a:t>development overhead </a:t>
            </a:r>
            <a:r>
              <a:rPr lang="en-US" altLang="zh-TW" dirty="0"/>
              <a:t>to build new devices, </a:t>
            </a:r>
            <a:r>
              <a:rPr lang="en-US" altLang="zh-TW" dirty="0" smtClean="0"/>
              <a:t>computational overhead </a:t>
            </a:r>
            <a:r>
              <a:rPr lang="en-US" altLang="zh-TW" dirty="0"/>
              <a:t>for cryptography, and deployment on </a:t>
            </a:r>
            <a:r>
              <a:rPr lang="en-US" altLang="zh-TW" dirty="0" smtClean="0"/>
              <a:t>legacy devices</a:t>
            </a:r>
          </a:p>
          <a:p>
            <a:pPr lvl="1"/>
            <a:r>
              <a:rPr lang="en-US" altLang="zh-TW" dirty="0"/>
              <a:t>At a high level, the </a:t>
            </a:r>
            <a:r>
              <a:rPr lang="en-US" altLang="zh-TW" dirty="0" smtClean="0"/>
              <a:t>concerns are </a:t>
            </a:r>
            <a:r>
              <a:rPr lang="en-US" altLang="zh-TW" dirty="0"/>
              <a:t>addressed by, respectively, abundant support </a:t>
            </a:r>
            <a:r>
              <a:rPr lang="en-US" altLang="zh-TW" dirty="0" smtClean="0"/>
              <a:t>for rapid </a:t>
            </a:r>
            <a:r>
              <a:rPr lang="en-US" altLang="zh-TW" dirty="0"/>
              <a:t>development of embedded cryptographic </a:t>
            </a:r>
            <a:r>
              <a:rPr lang="en-US" altLang="zh-TW" dirty="0" smtClean="0"/>
              <a:t>applications, </a:t>
            </a:r>
            <a:r>
              <a:rPr lang="en-US" altLang="zh-TW" dirty="0"/>
              <a:t>the speed of modern embedded </a:t>
            </a:r>
            <a:r>
              <a:rPr lang="en-US" altLang="zh-TW" dirty="0" smtClean="0"/>
              <a:t>processors, and </a:t>
            </a:r>
            <a:r>
              <a:rPr lang="en-US" altLang="zh-TW" dirty="0"/>
              <a:t>a physical adapter that adds </a:t>
            </a:r>
            <a:r>
              <a:rPr lang="en-US" altLang="zh-TW" dirty="0" smtClean="0"/>
              <a:t>cryptographic functionality </a:t>
            </a:r>
            <a:r>
              <a:rPr lang="en-US" altLang="zh-TW" dirty="0"/>
              <a:t>to legacy devices.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0" y="805519"/>
            <a:ext cx="4827575" cy="147151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29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1851840" y="1465200"/>
              <a:ext cx="9108720" cy="45792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520" y="1461600"/>
                <a:ext cx="911952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9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Peripheral devices are now powerful, portable, and plentiful.</a:t>
            </a:r>
          </a:p>
          <a:p>
            <a:r>
              <a:rPr lang="en-US" altLang="zh-TW" dirty="0" smtClean="0"/>
              <a:t>Commodity </a:t>
            </a:r>
            <a:r>
              <a:rPr lang="en-US" altLang="zh-TW" dirty="0"/>
              <a:t>machines and operating </a:t>
            </a:r>
            <a:r>
              <a:rPr lang="en-US" altLang="zh-TW" dirty="0" smtClean="0"/>
              <a:t>systems continue </a:t>
            </a:r>
            <a:r>
              <a:rPr lang="en-US" altLang="zh-TW" dirty="0"/>
              <a:t>to be designed to trust connected peripherals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There </a:t>
            </a:r>
            <a:r>
              <a:rPr lang="en-US" altLang="zh-TW" dirty="0" smtClean="0"/>
              <a:t>are now </a:t>
            </a:r>
            <a:r>
              <a:rPr lang="en-US" altLang="zh-TW" dirty="0"/>
              <a:t>many </a:t>
            </a:r>
            <a:r>
              <a:rPr lang="en-US" altLang="zh-TW" dirty="0" smtClean="0"/>
              <a:t>examples </a:t>
            </a:r>
            <a:r>
              <a:rPr lang="en-US" altLang="zh-TW" dirty="0"/>
              <a:t>of such devices </a:t>
            </a:r>
            <a:r>
              <a:rPr lang="en-US" altLang="zh-TW" dirty="0" smtClean="0"/>
              <a:t>injecting malware by exploiting vulnerabilities </a:t>
            </a:r>
            <a:r>
              <a:rPr lang="en-US" altLang="zh-TW" dirty="0"/>
              <a:t>in the host’s drivers or system software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Malicious </a:t>
            </a:r>
            <a:r>
              <a:rPr lang="en-US" altLang="zh-TW" dirty="0"/>
              <a:t>device can </a:t>
            </a:r>
            <a:r>
              <a:rPr lang="en-US" altLang="zh-TW" dirty="0" smtClean="0"/>
              <a:t>masquerade as </a:t>
            </a:r>
            <a:r>
              <a:rPr lang="en-US" altLang="zh-TW" dirty="0"/>
              <a:t>a keyboard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USB </a:t>
            </a:r>
            <a:r>
              <a:rPr lang="en-US" altLang="zh-TW" dirty="0" smtClean="0"/>
              <a:t>device can </a:t>
            </a:r>
            <a:r>
              <a:rPr lang="en-US" altLang="zh-TW" dirty="0"/>
              <a:t>eavesdrop on the communication between </a:t>
            </a:r>
            <a:r>
              <a:rPr lang="en-US" altLang="zh-TW" dirty="0" smtClean="0"/>
              <a:t>another device.</a:t>
            </a:r>
          </a:p>
          <a:p>
            <a:r>
              <a:rPr lang="en-US" altLang="zh-TW" dirty="0"/>
              <a:t>N</a:t>
            </a:r>
            <a:r>
              <a:rPr lang="en-US" altLang="zh-TW" dirty="0" smtClean="0"/>
              <a:t>ext-generation laptops’</a:t>
            </a:r>
            <a:r>
              <a:rPr lang="en-US" altLang="zh-TW" i="1" dirty="0" smtClean="0"/>
              <a:t> </a:t>
            </a:r>
            <a:r>
              <a:rPr lang="en-US" altLang="zh-TW" dirty="0"/>
              <a:t>ports, including the power port, are </a:t>
            </a:r>
            <a:r>
              <a:rPr lang="en-US" altLang="zh-TW" dirty="0" smtClean="0"/>
              <a:t>USB.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813" y="53975"/>
            <a:ext cx="4259922" cy="17716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1083240" y="1266480"/>
              <a:ext cx="9686880" cy="43783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7480" y="1261800"/>
                <a:ext cx="9701640" cy="43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7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defenses with Cinch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Logging and </a:t>
            </a:r>
            <a:r>
              <a:rPr lang="en-US" altLang="zh-TW" b="1" dirty="0" smtClean="0"/>
              <a:t>auditing</a:t>
            </a:r>
          </a:p>
          <a:p>
            <a:pPr lvl="1"/>
            <a:r>
              <a:rPr lang="en-US" altLang="zh-TW" dirty="0" smtClean="0"/>
              <a:t>Auditing logs </a:t>
            </a:r>
            <a:r>
              <a:rPr lang="en-US" altLang="zh-TW" dirty="0"/>
              <a:t>can reveal anomalous behavior that might indicate </a:t>
            </a:r>
            <a:r>
              <a:rPr lang="en-US" altLang="zh-TW" dirty="0" smtClean="0"/>
              <a:t>a new </a:t>
            </a:r>
            <a:r>
              <a:rPr lang="en-US" altLang="zh-TW" dirty="0"/>
              <a:t>attack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Logs </a:t>
            </a:r>
            <a:r>
              <a:rPr lang="en-US" altLang="zh-TW" dirty="0"/>
              <a:t>can be used to develop </a:t>
            </a:r>
            <a:r>
              <a:rPr lang="en-US" altLang="zh-TW" dirty="0" smtClean="0"/>
              <a:t>new signature-based defenses.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448880" y="1915560"/>
              <a:ext cx="4289040" cy="5378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560" y="1912320"/>
                <a:ext cx="4299120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3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7551"/>
          </a:xfrm>
        </p:spPr>
        <p:txBody>
          <a:bodyPr>
            <a:normAutofit/>
          </a:bodyPr>
          <a:lstStyle/>
          <a:p>
            <a:r>
              <a:rPr lang="en-US" altLang="zh-TW" b="1" dirty="0"/>
              <a:t>Components and communication </a:t>
            </a:r>
            <a:r>
              <a:rPr lang="en-US" altLang="zh-TW" b="1" dirty="0" smtClean="0"/>
              <a:t>paths</a:t>
            </a:r>
          </a:p>
          <a:p>
            <a:pPr lvl="1"/>
            <a:r>
              <a:rPr lang="en-US" altLang="zh-TW" dirty="0" smtClean="0"/>
              <a:t>Hypervisor is Linux running QEMU/KVM</a:t>
            </a:r>
          </a:p>
          <a:p>
            <a:pPr lvl="1"/>
            <a:r>
              <a:rPr lang="en-US" altLang="zh-TW" dirty="0"/>
              <a:t>The red machine runs Linux. The blue machine is another VM which </a:t>
            </a:r>
            <a:r>
              <a:rPr lang="en-US" altLang="zh-TW" dirty="0" smtClean="0"/>
              <a:t>can be </a:t>
            </a:r>
            <a:r>
              <a:rPr lang="en-US" altLang="zh-TW" dirty="0"/>
              <a:t>any OS supported by </a:t>
            </a:r>
            <a:r>
              <a:rPr lang="en-US" altLang="zh-TW" dirty="0" smtClean="0"/>
              <a:t>QEMU.</a:t>
            </a:r>
          </a:p>
          <a:p>
            <a:pPr lvl="1"/>
            <a:r>
              <a:rPr lang="en-US" altLang="zh-TW" dirty="0" smtClean="0"/>
              <a:t>The Gateway is a Linux user-level process and it is written in Rust.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Tunnel between the red machine and the </a:t>
            </a:r>
            <a:r>
              <a:rPr lang="en-US" altLang="zh-TW" dirty="0" smtClean="0"/>
              <a:t>Gateway appears </a:t>
            </a:r>
            <a:r>
              <a:rPr lang="en-US" altLang="zh-TW" dirty="0"/>
              <a:t>to both entities as a network device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Our </a:t>
            </a:r>
            <a:r>
              <a:rPr lang="en-US" altLang="zh-TW" dirty="0" smtClean="0"/>
              <a:t>implementation uses </a:t>
            </a:r>
            <a:r>
              <a:rPr lang="en-US" altLang="zh-TW" i="1" dirty="0" err="1" smtClean="0"/>
              <a:t>usbredir</a:t>
            </a:r>
            <a:r>
              <a:rPr lang="en-US" altLang="zh-TW" dirty="0" smtClean="0"/>
              <a:t>, </a:t>
            </a:r>
            <a:r>
              <a:rPr lang="en-US" altLang="zh-TW" dirty="0"/>
              <a:t>which (on the red machine), </a:t>
            </a:r>
            <a:r>
              <a:rPr lang="en-US" altLang="zh-TW" dirty="0" smtClean="0"/>
              <a:t>captures USB </a:t>
            </a:r>
            <a:r>
              <a:rPr lang="en-US" altLang="zh-TW" dirty="0"/>
              <a:t>transfers, listens on a network socket, and uses </a:t>
            </a:r>
            <a:r>
              <a:rPr lang="en-US" altLang="zh-TW" dirty="0" smtClean="0"/>
              <a:t>a custom </a:t>
            </a:r>
            <a:r>
              <a:rPr lang="en-US" altLang="zh-TW" dirty="0"/>
              <a:t>protocol to encapsulate USB transfers inside </a:t>
            </a:r>
            <a:r>
              <a:rPr lang="en-US" altLang="zh-TW" dirty="0" smtClean="0"/>
              <a:t>a TCP </a:t>
            </a:r>
            <a:r>
              <a:rPr lang="en-US" altLang="zh-TW" dirty="0"/>
              <a:t>stream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 smtClean="0"/>
              <a:t>Gateway’s </a:t>
            </a:r>
            <a:r>
              <a:rPr lang="en-US" altLang="zh-TW" dirty="0"/>
              <a:t>major modules are parsers for </a:t>
            </a:r>
            <a:r>
              <a:rPr lang="en-US" altLang="zh-TW" dirty="0" err="1"/>
              <a:t>usbredir</a:t>
            </a:r>
            <a:r>
              <a:rPr lang="en-US" altLang="zh-TW" dirty="0"/>
              <a:t> packets and USB transfers, and a library that provides abstractions for creating new Policies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356000" y="2187720"/>
              <a:ext cx="6619680" cy="35967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040" y="2184120"/>
                <a:ext cx="6629040" cy="36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6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Components and communication </a:t>
            </a:r>
            <a:r>
              <a:rPr lang="en-US" altLang="zh-TW" b="1" dirty="0" smtClean="0"/>
              <a:t>paths</a:t>
            </a:r>
          </a:p>
          <a:p>
            <a:pPr lvl="1"/>
            <a:r>
              <a:rPr lang="en-US" altLang="zh-TW" dirty="0"/>
              <a:t>As a </a:t>
            </a:r>
            <a:r>
              <a:rPr lang="en-US" altLang="zh-TW" dirty="0" err="1"/>
              <a:t>usbredir</a:t>
            </a:r>
            <a:r>
              <a:rPr lang="en-US" altLang="zh-TW" dirty="0"/>
              <a:t> client, the Gateway receives </a:t>
            </a:r>
            <a:r>
              <a:rPr lang="en-US" altLang="zh-TW" dirty="0" err="1" smtClean="0"/>
              <a:t>usbredir</a:t>
            </a:r>
            <a:r>
              <a:rPr lang="en-US" altLang="zh-TW" dirty="0" smtClean="0"/>
              <a:t> packets</a:t>
            </a:r>
            <a:r>
              <a:rPr lang="en-US" altLang="zh-TW" dirty="0"/>
              <a:t>, filters or modifies </a:t>
            </a:r>
            <a:r>
              <a:rPr lang="en-US" altLang="zh-TW" dirty="0" smtClean="0"/>
              <a:t>them.</a:t>
            </a:r>
          </a:p>
          <a:p>
            <a:pPr lvl="1"/>
            <a:r>
              <a:rPr lang="en-US" altLang="zh-TW" dirty="0" smtClean="0"/>
              <a:t>And then, playing the role </a:t>
            </a:r>
            <a:r>
              <a:rPr lang="en-US" altLang="zh-TW" dirty="0"/>
              <a:t>of a </a:t>
            </a:r>
            <a:r>
              <a:rPr lang="en-US" altLang="zh-TW" dirty="0" err="1"/>
              <a:t>usbredir</a:t>
            </a:r>
            <a:r>
              <a:rPr lang="en-US" altLang="zh-TW" dirty="0"/>
              <a:t> server, delivers them to the QEMU </a:t>
            </a:r>
            <a:r>
              <a:rPr lang="en-US" altLang="zh-TW" dirty="0" smtClean="0"/>
              <a:t>process running </a:t>
            </a:r>
            <a:r>
              <a:rPr lang="en-US" altLang="zh-TW" dirty="0"/>
              <a:t>the blue machine.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module in QEMU </a:t>
            </a:r>
            <a:r>
              <a:rPr lang="en-US" altLang="zh-TW" dirty="0" smtClean="0"/>
              <a:t>is the </a:t>
            </a:r>
            <a:r>
              <a:rPr lang="en-US" altLang="zh-TW" dirty="0"/>
              <a:t>corresponding client; it </a:t>
            </a:r>
            <a:r>
              <a:rPr lang="en-US" altLang="zh-TW" dirty="0" err="1"/>
              <a:t>decapsulates</a:t>
            </a:r>
            <a:r>
              <a:rPr lang="en-US" altLang="zh-TW" dirty="0"/>
              <a:t> the USB </a:t>
            </a:r>
            <a:r>
              <a:rPr lang="en-US" altLang="zh-TW" dirty="0" smtClean="0"/>
              <a:t>transfers(using </a:t>
            </a:r>
            <a:r>
              <a:rPr lang="en-US" altLang="zh-TW" dirty="0" err="1"/>
              <a:t>usbredir</a:t>
            </a:r>
            <a:r>
              <a:rPr lang="en-US" altLang="zh-TW" dirty="0"/>
              <a:t>) and injects them into a virtual </a:t>
            </a:r>
            <a:r>
              <a:rPr lang="en-US" altLang="zh-TW" dirty="0" smtClean="0"/>
              <a:t>host controller </a:t>
            </a:r>
            <a:r>
              <a:rPr lang="en-US" altLang="zh-TW" dirty="0"/>
              <a:t>created by QEMU and exposed to the </a:t>
            </a:r>
            <a:r>
              <a:rPr lang="en-US" altLang="zh-TW" dirty="0" smtClean="0"/>
              <a:t>blue machine</a:t>
            </a:r>
            <a:r>
              <a:rPr lang="en-US" altLang="zh-TW" dirty="0"/>
              <a:t>.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8547120" y="4338000"/>
              <a:ext cx="2032200" cy="444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9200" y="4334400"/>
                <a:ext cx="2047320" cy="4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2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Evaluation-Known signature attacks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e </a:t>
            </a:r>
            <a:r>
              <a:rPr lang="en-US" altLang="zh-TW" dirty="0"/>
              <a:t>configure Cinch with the </a:t>
            </a:r>
            <a:r>
              <a:rPr lang="en-US" altLang="zh-TW" dirty="0" smtClean="0"/>
              <a:t>signature, assertion</a:t>
            </a:r>
            <a:r>
              <a:rPr lang="en-US" altLang="zh-TW" dirty="0"/>
              <a:t>, compliance, and logging </a:t>
            </a:r>
            <a:r>
              <a:rPr lang="en-US" altLang="zh-TW" dirty="0" smtClean="0"/>
              <a:t>Policies.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17" y="2701912"/>
            <a:ext cx="9529482" cy="41560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04729" y="2900082"/>
            <a:ext cx="1353671" cy="515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4880520" y="1477440"/>
              <a:ext cx="1971360" cy="47124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1880" y="1473840"/>
                <a:ext cx="198756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6270" y="170328"/>
            <a:ext cx="5118848" cy="6535271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30" y="99687"/>
            <a:ext cx="6519564" cy="6676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6130" y="923365"/>
            <a:ext cx="6411987" cy="1062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9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Evaluation-Fuzzing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Device enumeration </a:t>
            </a:r>
            <a:r>
              <a:rPr lang="en-US" altLang="zh-TW" dirty="0"/>
              <a:t>is a common and well-studied source </a:t>
            </a:r>
            <a:r>
              <a:rPr lang="en-US" altLang="zh-TW" dirty="0" smtClean="0"/>
              <a:t>of vulnerabilities, </a:t>
            </a:r>
            <a:r>
              <a:rPr lang="en-US" altLang="zh-TW" dirty="0"/>
              <a:t>accounting for about half of all </a:t>
            </a:r>
            <a:r>
              <a:rPr lang="en-US" altLang="zh-TW" dirty="0" smtClean="0"/>
              <a:t>USB related entries </a:t>
            </a:r>
            <a:r>
              <a:rPr lang="en-US" altLang="zh-TW" dirty="0"/>
              <a:t>in the CVE database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e use </a:t>
            </a:r>
            <a:r>
              <a:rPr lang="en-US" altLang="zh-TW" dirty="0" err="1" smtClean="0"/>
              <a:t>vUSBf</a:t>
            </a:r>
            <a:r>
              <a:rPr lang="en-US" altLang="zh-TW" dirty="0" smtClean="0"/>
              <a:t>, </a:t>
            </a:r>
            <a:r>
              <a:rPr lang="en-US" altLang="zh-TW" dirty="0"/>
              <a:t>a fuzzing tool that generates a random set </a:t>
            </a:r>
            <a:r>
              <a:rPr lang="en-US" altLang="zh-TW" dirty="0" smtClean="0"/>
              <a:t>of device </a:t>
            </a:r>
            <a:r>
              <a:rPr lang="en-US" altLang="zh-TW" dirty="0"/>
              <a:t>descriptors and then emulates a device attach event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e </a:t>
            </a:r>
            <a:r>
              <a:rPr lang="en-US" altLang="zh-TW" dirty="0"/>
              <a:t>run Cinch, configured </a:t>
            </a:r>
            <a:r>
              <a:rPr lang="en-US" altLang="zh-TW" dirty="0" smtClean="0"/>
              <a:t>with compliance and logging </a:t>
            </a:r>
            <a:r>
              <a:rPr lang="en-US" altLang="zh-TW" dirty="0"/>
              <a:t>Policies.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577960" y="1369080"/>
              <a:ext cx="5168160" cy="2820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840" y="1364760"/>
                <a:ext cx="5180760" cy="28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3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6270" y="170328"/>
            <a:ext cx="5118848" cy="6535271"/>
          </a:xfrm>
        </p:spPr>
        <p:txBody>
          <a:bodyPr/>
          <a:lstStyle/>
          <a:p>
            <a:r>
              <a:rPr lang="en-US" altLang="zh-TW" dirty="0" smtClean="0"/>
              <a:t>Cinch’s compliance </a:t>
            </a:r>
            <a:r>
              <a:rPr lang="en-US" altLang="zh-TW" dirty="0"/>
              <a:t>module prevents all emulated devices </a:t>
            </a:r>
            <a:r>
              <a:rPr lang="en-US" altLang="zh-TW" dirty="0" smtClean="0"/>
              <a:t>from connecting </a:t>
            </a:r>
            <a:r>
              <a:rPr lang="en-US" altLang="zh-TW" dirty="0"/>
              <a:t>to the blue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three most </a:t>
            </a:r>
            <a:r>
              <a:rPr lang="en-US" altLang="zh-TW" dirty="0" smtClean="0"/>
              <a:t>commonly detected </a:t>
            </a:r>
            <a:r>
              <a:rPr lang="en-US" altLang="zh-TW" dirty="0"/>
              <a:t>violations are: (1) improperly formatted strings</a:t>
            </a:r>
            <a:r>
              <a:rPr lang="en-US" altLang="zh-TW" dirty="0" smtClean="0"/>
              <a:t>, (</a:t>
            </a:r>
            <a:r>
              <a:rPr lang="en-US" altLang="zh-TW" dirty="0"/>
              <a:t>2) invalid device classes, and (3) invalid or </a:t>
            </a:r>
            <a:r>
              <a:rPr lang="en-US" altLang="zh-TW" dirty="0" smtClean="0"/>
              <a:t>inconsistent number </a:t>
            </a:r>
            <a:r>
              <a:rPr lang="en-US" altLang="zh-TW" dirty="0"/>
              <a:t>of functions.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6" y="93940"/>
            <a:ext cx="6519564" cy="6676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7766" y="2017059"/>
            <a:ext cx="6411987" cy="1062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797120" y="2523960"/>
              <a:ext cx="9145440" cy="10875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7760" y="2517840"/>
                <a:ext cx="9160200" cy="11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7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Evaluation-Red team exercise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" y="1520031"/>
            <a:ext cx="12119502" cy="46969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2350800" y="125280"/>
              <a:ext cx="6032880" cy="53341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6480" y="119160"/>
                <a:ext cx="6042240" cy="53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5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6270" y="170328"/>
            <a:ext cx="5118848" cy="6535271"/>
          </a:xfrm>
        </p:spPr>
        <p:txBody>
          <a:bodyPr>
            <a:normAutofit/>
          </a:bodyPr>
          <a:lstStyle/>
          <a:p>
            <a:r>
              <a:rPr lang="en-US" altLang="zh-TW" dirty="0"/>
              <a:t>First round. The red team developed 7 exploits for </a:t>
            </a:r>
            <a:r>
              <a:rPr lang="en-US" altLang="zh-TW" dirty="0" smtClean="0"/>
              <a:t>this round </a:t>
            </a:r>
            <a:r>
              <a:rPr lang="en-US" altLang="zh-TW" dirty="0"/>
              <a:t>(2 for Windows and 5 for Linux</a:t>
            </a:r>
            <a:r>
              <a:rPr lang="en-US" altLang="zh-TW" dirty="0" smtClean="0"/>
              <a:t>).</a:t>
            </a:r>
          </a:p>
          <a:p>
            <a:r>
              <a:rPr lang="en-US" altLang="zh-TW" dirty="0"/>
              <a:t>Second round. In the match phase, Cinch prevented 14 out of 19 attacks, including attacks from the first round. The </a:t>
            </a:r>
            <a:r>
              <a:rPr lang="en-US" altLang="zh-TW" dirty="0" smtClean="0"/>
              <a:t>remaining three </a:t>
            </a:r>
            <a:r>
              <a:rPr lang="en-US" altLang="zh-TW" dirty="0"/>
              <a:t>succeeded because they are </a:t>
            </a:r>
            <a:r>
              <a:rPr lang="en-US" altLang="zh-TW" dirty="0" smtClean="0"/>
              <a:t>polymorphic.</a:t>
            </a:r>
          </a:p>
          <a:p>
            <a:r>
              <a:rPr lang="en-US" altLang="zh-TW" dirty="0"/>
              <a:t>Third round. In the match phase, Cinch prevented </a:t>
            </a:r>
            <a:r>
              <a:rPr lang="en-US" altLang="zh-TW" dirty="0" smtClean="0"/>
              <a:t>18 out </a:t>
            </a:r>
            <a:r>
              <a:rPr lang="en-US" altLang="zh-TW" dirty="0"/>
              <a:t>of 23 attacks, including attacks from prior rounds </a:t>
            </a:r>
            <a:r>
              <a:rPr lang="en-US" altLang="zh-TW" dirty="0" smtClean="0"/>
              <a:t>for which </a:t>
            </a:r>
            <a:r>
              <a:rPr lang="en-US" altLang="zh-TW" dirty="0"/>
              <a:t>signatures were available.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6" y="93940"/>
            <a:ext cx="6519564" cy="66765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7766" y="3065930"/>
            <a:ext cx="6411987" cy="3222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8813880" y="4017600"/>
              <a:ext cx="3013920" cy="4734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8840" y="4007880"/>
                <a:ext cx="3023280" cy="4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Evaluation-Red team exercise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Tradeoff between security and </a:t>
            </a:r>
            <a:r>
              <a:rPr lang="en-US" altLang="zh-TW" dirty="0" smtClean="0"/>
              <a:t>availability</a:t>
            </a:r>
          </a:p>
          <a:p>
            <a:r>
              <a:rPr lang="en-US" altLang="zh-TW" dirty="0"/>
              <a:t>It is </a:t>
            </a:r>
            <a:r>
              <a:rPr lang="en-US" altLang="zh-TW" dirty="0" smtClean="0"/>
              <a:t>possible to </a:t>
            </a:r>
            <a:r>
              <a:rPr lang="en-US" altLang="zh-TW" dirty="0"/>
              <a:t>develop more aggressive signatures to prevent </a:t>
            </a:r>
            <a:r>
              <a:rPr lang="en-US" altLang="zh-TW" dirty="0" smtClean="0"/>
              <a:t>polymorphic attacks.</a:t>
            </a:r>
          </a:p>
          <a:p>
            <a:r>
              <a:rPr lang="en-US" altLang="zh-TW" dirty="0"/>
              <a:t>H</a:t>
            </a:r>
            <a:r>
              <a:rPr lang="en-US" altLang="zh-TW" dirty="0" smtClean="0"/>
              <a:t>owever</a:t>
            </a:r>
            <a:r>
              <a:rPr lang="en-US" altLang="zh-TW" dirty="0"/>
              <a:t>, this risks disabling benign devices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To </a:t>
            </a:r>
            <a:r>
              <a:rPr lang="en-US" altLang="zh-TW" dirty="0" smtClean="0"/>
              <a:t>ensure that </a:t>
            </a:r>
            <a:r>
              <a:rPr lang="en-US" altLang="zh-TW" dirty="0"/>
              <a:t>our signatures did not cause such false positives, </a:t>
            </a:r>
            <a:r>
              <a:rPr lang="en-US" altLang="zh-TW" dirty="0" smtClean="0"/>
              <a:t>we established </a:t>
            </a:r>
            <a:r>
              <a:rPr lang="en-US" altLang="zh-TW" dirty="0"/>
              <a:t>a representative set of benign devices: a </a:t>
            </a:r>
            <a:r>
              <a:rPr lang="en-US" altLang="zh-TW" dirty="0" smtClean="0"/>
              <a:t>USB flash </a:t>
            </a:r>
            <a:r>
              <a:rPr lang="en-US" altLang="zh-TW" dirty="0"/>
              <a:t>drive, printer, phone, SSD, keyboard, and mouse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After each phase of the experiment, we checked that </a:t>
            </a:r>
            <a:r>
              <a:rPr lang="en-US" altLang="zh-TW" dirty="0" smtClean="0"/>
              <a:t>our signatures </a:t>
            </a:r>
            <a:r>
              <a:rPr lang="en-US" altLang="zh-TW" dirty="0"/>
              <a:t>did not keep these devices from working.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7291080" y="1592640"/>
              <a:ext cx="3486600" cy="32720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4240" y="1584720"/>
                <a:ext cx="3499200" cy="32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4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concepts needed to solve </a:t>
            </a:r>
            <a:r>
              <a:rPr lang="en-US" altLang="zh-TW" dirty="0" smtClean="0"/>
              <a:t>these problems </a:t>
            </a:r>
            <a:r>
              <a:rPr lang="en-US" altLang="zh-TW" dirty="0"/>
              <a:t>have long been understood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Applying these </a:t>
            </a:r>
            <a:r>
              <a:rPr lang="en-US" altLang="zh-TW" dirty="0"/>
              <a:t>works in full requires redesigning the </a:t>
            </a:r>
            <a:r>
              <a:rPr lang="en-US" altLang="zh-TW" dirty="0" smtClean="0"/>
              <a:t>operating system </a:t>
            </a:r>
            <a:r>
              <a:rPr lang="en-US" altLang="zh-TW" dirty="0"/>
              <a:t>and possibly also the hardware</a:t>
            </a:r>
            <a:r>
              <a:rPr lang="en-US" altLang="zh-TW" dirty="0" smtClean="0"/>
              <a:t>.</a:t>
            </a:r>
          </a:p>
          <a:p>
            <a:r>
              <a:rPr lang="en-US" altLang="zh-TW" b="1" i="1" dirty="0" smtClean="0"/>
              <a:t>Why </a:t>
            </a:r>
            <a:r>
              <a:rPr lang="en-US" altLang="zh-TW" b="1" i="1" dirty="0"/>
              <a:t>not arrange for </a:t>
            </a:r>
            <a:r>
              <a:rPr lang="en-US" altLang="zh-TW" b="1" i="1" dirty="0" smtClean="0"/>
              <a:t>attached peripheral </a:t>
            </a:r>
            <a:r>
              <a:rPr lang="en-US" altLang="zh-TW" b="1" i="1" dirty="0"/>
              <a:t>devices on commodity operating </a:t>
            </a:r>
            <a:r>
              <a:rPr lang="en-US" altLang="zh-TW" b="1" i="1" dirty="0" smtClean="0"/>
              <a:t>systems to </a:t>
            </a:r>
            <a:r>
              <a:rPr lang="en-US" altLang="zh-TW" b="1" i="1" dirty="0"/>
              <a:t>appear to the kernel as if they were </a:t>
            </a:r>
            <a:r>
              <a:rPr lang="en-US" altLang="zh-TW" b="1" i="1" dirty="0" smtClean="0"/>
              <a:t>untrusted network </a:t>
            </a:r>
            <a:r>
              <a:rPr lang="en-US" altLang="zh-TW" b="1" i="1" dirty="0"/>
              <a:t>endpoints</a:t>
            </a:r>
            <a:r>
              <a:rPr lang="en-US" altLang="zh-TW" b="1" i="1" dirty="0" smtClean="0"/>
              <a:t>?</a:t>
            </a:r>
          </a:p>
          <a:p>
            <a:r>
              <a:rPr lang="en-US" altLang="zh-TW" dirty="0" smtClean="0"/>
              <a:t>This </a:t>
            </a:r>
            <a:r>
              <a:rPr lang="en-US" altLang="zh-TW" dirty="0"/>
              <a:t>paper describes the design, </a:t>
            </a:r>
            <a:r>
              <a:rPr lang="en-US" altLang="zh-TW" dirty="0" smtClean="0"/>
              <a:t>implementation, and </a:t>
            </a:r>
            <a:r>
              <a:rPr lang="en-US" altLang="zh-TW" dirty="0"/>
              <a:t>experimental evaluation of a system </a:t>
            </a:r>
            <a:r>
              <a:rPr lang="en-US" altLang="zh-TW" dirty="0" smtClean="0"/>
              <a:t>called </a:t>
            </a:r>
            <a:r>
              <a:rPr lang="en-US" altLang="zh-TW" i="1" dirty="0" smtClean="0"/>
              <a:t>Cinch</a:t>
            </a:r>
            <a:r>
              <a:rPr lang="en-US" altLang="zh-TW" dirty="0"/>
              <a:t>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383280" y="2396520"/>
              <a:ext cx="5122440" cy="592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7880" y="2390760"/>
                <a:ext cx="5133960" cy="6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91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 Cinch’s added latency acceptable?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261847"/>
            <a:ext cx="10515600" cy="5154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b="1" dirty="0"/>
              <a:t>resulting in </a:t>
            </a:r>
            <a:r>
              <a:rPr lang="en-US" altLang="zh-TW" b="1" dirty="0" smtClean="0"/>
              <a:t>a round-trip </a:t>
            </a:r>
            <a:r>
              <a:rPr lang="en-US" altLang="zh-TW" b="1" dirty="0"/>
              <a:t>time of less than 2.5 </a:t>
            </a:r>
            <a:r>
              <a:rPr lang="en-US" altLang="zh-TW" b="1" dirty="0" err="1"/>
              <a:t>ms.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4" y="1537108"/>
            <a:ext cx="7750125" cy="462119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3967560" y="2639160"/>
              <a:ext cx="7057800" cy="35247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0720" y="2635200"/>
                <a:ext cx="7070040" cy="35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0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Cinch’s impact on throughput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176963"/>
            <a:ext cx="10515600" cy="551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b="1" dirty="0"/>
              <a:t>in line </a:t>
            </a:r>
            <a:r>
              <a:rPr lang="en-US" altLang="zh-TW" b="1" dirty="0" smtClean="0"/>
              <a:t>with the </a:t>
            </a:r>
            <a:r>
              <a:rPr lang="en-US" altLang="zh-TW" b="1" dirty="0"/>
              <a:t>cost of other security </a:t>
            </a:r>
            <a:r>
              <a:rPr lang="en-US" altLang="zh-TW" b="1" dirty="0" smtClean="0"/>
              <a:t>applications(antivirus).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09" y="1497454"/>
            <a:ext cx="8574982" cy="467950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41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4315320" y="6428880"/>
              <a:ext cx="2829960" cy="3783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9920" y="6422760"/>
                <a:ext cx="28447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7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of </a:t>
            </a:r>
            <a:r>
              <a:rPr lang="en-US" altLang="zh-TW" dirty="0" smtClean="0"/>
              <a:t>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Weak against polymorphic attacks on vulnerable drivers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</a:t>
            </a:r>
            <a:r>
              <a:rPr lang="en-US" altLang="zh-TW" dirty="0" smtClean="0"/>
              <a:t>have likely </a:t>
            </a:r>
            <a:r>
              <a:rPr lang="en-US" altLang="zh-TW" dirty="0"/>
              <a:t>not explored the full attack </a:t>
            </a:r>
            <a:r>
              <a:rPr lang="en-US" altLang="zh-TW" dirty="0" smtClean="0"/>
              <a:t>space.</a:t>
            </a:r>
          </a:p>
          <a:p>
            <a:r>
              <a:rPr lang="en-US" altLang="zh-TW" dirty="0" smtClean="0"/>
              <a:t>Cinch </a:t>
            </a:r>
            <a:r>
              <a:rPr lang="en-US" altLang="zh-TW" dirty="0"/>
              <a:t>might </a:t>
            </a:r>
            <a:r>
              <a:rPr lang="en-US" altLang="zh-TW" dirty="0" smtClean="0"/>
              <a:t>not meet </a:t>
            </a:r>
            <a:r>
              <a:rPr lang="en-US" altLang="zh-TW" dirty="0"/>
              <a:t>stringent latency </a:t>
            </a:r>
            <a:r>
              <a:rPr lang="en-US" altLang="zh-TW" dirty="0" smtClean="0"/>
              <a:t>requirements.</a:t>
            </a:r>
          </a:p>
          <a:p>
            <a:r>
              <a:rPr lang="en-US" altLang="zh-TW" dirty="0" smtClean="0"/>
              <a:t>Cinch brings network defenses to USB, but it also inherit their limitation.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42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884320" y="1523880"/>
              <a:ext cx="2534040" cy="26722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7480" y="1514520"/>
                <a:ext cx="2546640" cy="26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commodity operating systems </a:t>
            </a:r>
            <a:r>
              <a:rPr lang="en-US" altLang="zh-TW" dirty="0" smtClean="0"/>
              <a:t>have relatively </a:t>
            </a:r>
            <a:r>
              <a:rPr lang="en-US" altLang="zh-TW" dirty="0"/>
              <a:t>few safeguards against misbehaving </a:t>
            </a:r>
            <a:r>
              <a:rPr lang="en-US" altLang="zh-TW" dirty="0" smtClean="0"/>
              <a:t>hardware, reflecting </a:t>
            </a:r>
            <a:r>
              <a:rPr lang="en-US" altLang="zh-TW" dirty="0"/>
              <a:t>a time when peripheral devices could be trusted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ith </a:t>
            </a:r>
            <a:r>
              <a:rPr lang="en-US" altLang="zh-TW" dirty="0"/>
              <a:t>the rapid decline in the barriers to </a:t>
            </a:r>
            <a:r>
              <a:rPr lang="en-US" altLang="zh-TW" dirty="0" smtClean="0"/>
              <a:t>producing plug </a:t>
            </a:r>
            <a:r>
              <a:rPr lang="en-US" altLang="zh-TW" dirty="0"/>
              <a:t>and play peripherals, those days have come to </a:t>
            </a:r>
            <a:r>
              <a:rPr lang="en-US" altLang="zh-TW" dirty="0" smtClean="0"/>
              <a:t>an end.</a:t>
            </a:r>
          </a:p>
          <a:p>
            <a:r>
              <a:rPr lang="en-US" altLang="zh-TW" dirty="0" smtClean="0"/>
              <a:t>Cinch’s enforcer is modular and defenses are natural and easy to implement.</a:t>
            </a:r>
          </a:p>
          <a:p>
            <a:r>
              <a:rPr lang="en-US" altLang="zh-TW" dirty="0" smtClean="0"/>
              <a:t>Cinch is not perfect, but eliminates some attack classes and increases the barrier for others.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43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192840" y="1467360"/>
              <a:ext cx="4821120" cy="45554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160" y="1463760"/>
                <a:ext cx="4835160" cy="45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7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Cinch begins with the following 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Cinch should make peripheral buses look “remote,” despite the physical coupling.</a:t>
            </a:r>
          </a:p>
          <a:p>
            <a:r>
              <a:rPr lang="en-US" altLang="zh-TW" dirty="0"/>
              <a:t>Under Cinch, traffic between the “remote” </a:t>
            </a:r>
            <a:r>
              <a:rPr lang="en-US" altLang="zh-TW" dirty="0" smtClean="0"/>
              <a:t>devices and </a:t>
            </a:r>
            <a:r>
              <a:rPr lang="en-US" altLang="zh-TW" dirty="0"/>
              <a:t>the rest of the computer should travel through </a:t>
            </a:r>
            <a:r>
              <a:rPr lang="en-US" altLang="zh-TW" dirty="0" smtClean="0"/>
              <a:t>a narrow </a:t>
            </a:r>
            <a:r>
              <a:rPr lang="en-US" altLang="zh-TW" dirty="0"/>
              <a:t>choke point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Cinch should not require modifying bus </a:t>
            </a:r>
            <a:r>
              <a:rPr lang="en-US" altLang="zh-TW" dirty="0" smtClean="0"/>
              <a:t>standards, motherboards</a:t>
            </a:r>
            <a:r>
              <a:rPr lang="en-US" altLang="zh-TW" dirty="0"/>
              <a:t>, OSes, or driver stacks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Cinch should be portable.</a:t>
            </a:r>
          </a:p>
          <a:p>
            <a:r>
              <a:rPr lang="en-US" altLang="zh-TW" dirty="0" smtClean="0"/>
              <a:t>Cinch should be flexible and extensible.</a:t>
            </a:r>
          </a:p>
          <a:p>
            <a:r>
              <a:rPr lang="en-US" altLang="zh-TW" dirty="0" smtClean="0"/>
              <a:t>Cinch should impose reasonable overhead.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827080" y="2274480"/>
              <a:ext cx="6670440" cy="40496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80" y="2269800"/>
                <a:ext cx="6679080" cy="40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Background: Universal Serial Bus (USB)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Cinch focuses on USB as an </a:t>
            </a:r>
            <a:r>
              <a:rPr lang="en-US" altLang="zh-TW" dirty="0" smtClean="0"/>
              <a:t>initial target.</a:t>
            </a:r>
            <a:endParaRPr lang="en-US" altLang="zh-TW" dirty="0"/>
          </a:p>
          <a:p>
            <a:r>
              <a:rPr lang="en-US" altLang="zh-TW" dirty="0"/>
              <a:t>W</a:t>
            </a:r>
            <a:r>
              <a:rPr lang="en-US" altLang="zh-TW" dirty="0" smtClean="0"/>
              <a:t>e </a:t>
            </a:r>
            <a:r>
              <a:rPr lang="en-US" altLang="zh-TW" dirty="0"/>
              <a:t>make this choice because USB is </a:t>
            </a:r>
            <a:r>
              <a:rPr lang="en-US" altLang="zh-TW" dirty="0" smtClean="0"/>
              <a:t>ubiquitous and </a:t>
            </a:r>
            <a:r>
              <a:rPr lang="en-US" altLang="zh-TW" dirty="0"/>
              <a:t>complex, and because it has become a popular </a:t>
            </a:r>
            <a:r>
              <a:rPr lang="en-US" altLang="zh-TW" dirty="0" smtClean="0"/>
              <a:t>locus of </a:t>
            </a:r>
            <a:r>
              <a:rPr lang="en-US" altLang="zh-TW" dirty="0"/>
              <a:t>hardware-based attacks. </a:t>
            </a:r>
            <a:endParaRPr lang="en-US" altLang="zh-TW" dirty="0" smtClean="0"/>
          </a:p>
          <a:p>
            <a:r>
              <a:rPr lang="en-US" altLang="zh-TW" dirty="0" smtClean="0"/>
              <a:t>However</a:t>
            </a:r>
            <a:r>
              <a:rPr lang="en-US" altLang="zh-TW" dirty="0"/>
              <a:t>, our </a:t>
            </a:r>
            <a:r>
              <a:rPr lang="en-US" altLang="zh-TW" dirty="0" smtClean="0"/>
              <a:t>approach applies </a:t>
            </a:r>
            <a:r>
              <a:rPr lang="en-US" altLang="zh-TW" dirty="0"/>
              <a:t>to other buses.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110680" y="1905480"/>
              <a:ext cx="5941440" cy="1584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2040" y="1901160"/>
                <a:ext cx="5960880" cy="15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5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Background: Universal Serial Bus (USB)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USB is a family of specifications for </a:t>
            </a:r>
            <a:r>
              <a:rPr lang="en-US" altLang="zh-TW" dirty="0" smtClean="0"/>
              <a:t>connecting and </a:t>
            </a:r>
            <a:r>
              <a:rPr lang="en-US" altLang="zh-TW" dirty="0"/>
              <a:t>powering peripheral devices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Bandwidth </a:t>
            </a:r>
            <a:r>
              <a:rPr lang="en-US" altLang="zh-TW" dirty="0" smtClean="0"/>
              <a:t>ranges from </a:t>
            </a:r>
            <a:r>
              <a:rPr lang="en-US" altLang="zh-TW" dirty="0"/>
              <a:t>1.5 Mb/s (USB 1.0) to 10 Gb/s (USB 3.1</a:t>
            </a:r>
            <a:r>
              <a:rPr lang="en-US" altLang="zh-TW" dirty="0" smtClean="0"/>
              <a:t>).</a:t>
            </a:r>
          </a:p>
          <a:p>
            <a:r>
              <a:rPr lang="en-US" altLang="zh-TW" dirty="0" smtClean="0"/>
              <a:t>Example devices include </a:t>
            </a:r>
            <a:r>
              <a:rPr lang="en-US" altLang="zh-TW" dirty="0"/>
              <a:t>storage (e.g., memory sticks), </a:t>
            </a:r>
            <a:r>
              <a:rPr lang="en-US" altLang="zh-TW" dirty="0" smtClean="0"/>
              <a:t>keyboards, sound </a:t>
            </a:r>
            <a:r>
              <a:rPr lang="en-US" altLang="zh-TW" dirty="0"/>
              <a:t>cards, video cameras, Ethernet adapters, and </a:t>
            </a:r>
            <a:r>
              <a:rPr lang="en-US" altLang="zh-TW" dirty="0" smtClean="0"/>
              <a:t>smart card </a:t>
            </a:r>
            <a:r>
              <a:rPr lang="en-US" altLang="zh-TW" dirty="0"/>
              <a:t>readers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USB connections are </a:t>
            </a:r>
            <a:r>
              <a:rPr lang="en-US" altLang="zh-TW" dirty="0" smtClean="0"/>
              <a:t>directed.</a:t>
            </a:r>
          </a:p>
          <a:p>
            <a:r>
              <a:rPr lang="en-US" altLang="zh-TW" dirty="0" smtClean="0"/>
              <a:t>On-the-Go allows USB between peers without discarding the directed topology by choosing the host at connection 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653480" y="2259720"/>
              <a:ext cx="7202520" cy="4011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7720" y="2253600"/>
                <a:ext cx="7213320" cy="40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8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21568" y="0"/>
            <a:ext cx="6426456" cy="6858000"/>
          </a:xfrm>
        </p:spPr>
        <p:txBody>
          <a:bodyPr>
            <a:normAutofit/>
          </a:bodyPr>
          <a:lstStyle/>
          <a:p>
            <a:r>
              <a:rPr lang="en-US" altLang="zh-TW" dirty="0"/>
              <a:t>USB </a:t>
            </a:r>
            <a:r>
              <a:rPr lang="en-US" altLang="zh-TW" dirty="0" smtClean="0"/>
              <a:t>hardware: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ree topology</a:t>
            </a:r>
          </a:p>
          <a:p>
            <a:pPr lvl="1"/>
            <a:r>
              <a:rPr lang="en-US" altLang="zh-TW" dirty="0" smtClean="0"/>
              <a:t>The root is a host controller(</a:t>
            </a:r>
            <a:r>
              <a:rPr lang="en-US" altLang="zh-TW" dirty="0"/>
              <a:t>bus master</a:t>
            </a:r>
            <a:r>
              <a:rPr lang="en-US" altLang="zh-TW" dirty="0" smtClean="0"/>
              <a:t>).</a:t>
            </a:r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evices are permitted to transmit when polled by the host controller.</a:t>
            </a:r>
          </a:p>
          <a:p>
            <a:pPr lvl="1"/>
            <a:r>
              <a:rPr lang="en-US" altLang="zh-TW" dirty="0"/>
              <a:t>H</a:t>
            </a:r>
            <a:r>
              <a:rPr lang="en-US" altLang="zh-TW" dirty="0" smtClean="0"/>
              <a:t>ost controller issues interrupts to the host and has direct access to host memory via DMA.</a:t>
            </a:r>
          </a:p>
          <a:p>
            <a:r>
              <a:rPr lang="en-US" altLang="zh-TW" dirty="0" smtClean="0"/>
              <a:t>USB protocol: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protocol stack comprising three layers</a:t>
            </a:r>
          </a:p>
          <a:p>
            <a:pPr lvl="1"/>
            <a:r>
              <a:rPr lang="en-US" altLang="zh-TW" dirty="0"/>
              <a:t>B</a:t>
            </a:r>
            <a:r>
              <a:rPr lang="en-US" altLang="zh-TW" dirty="0" smtClean="0"/>
              <a:t>ottom layer includes electrical specifications &amp; a low-level packet protocol.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iddle layer includes addressing, power management.</a:t>
            </a:r>
          </a:p>
          <a:p>
            <a:pPr lvl="1"/>
            <a:r>
              <a:rPr lang="en-US" altLang="zh-TW" dirty="0" smtClean="0"/>
              <a:t>Top layer includes high-level communication abstractions.</a:t>
            </a:r>
          </a:p>
          <a:p>
            <a:pPr lvl="1"/>
            <a:r>
              <a:rPr lang="en-US" altLang="zh-TW" dirty="0" smtClean="0"/>
              <a:t>USB devices, comprising one or more functions, sit at the top of the stack.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" y="593083"/>
            <a:ext cx="5497936" cy="569284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390840" y="2651760"/>
              <a:ext cx="5339520" cy="1725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4720" y="2647800"/>
                <a:ext cx="5349960" cy="17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21568" y="0"/>
            <a:ext cx="6426456" cy="6858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USB driver architecture: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b="1" i="1" dirty="0" smtClean="0"/>
              <a:t>host controller interface </a:t>
            </a:r>
            <a:r>
              <a:rPr lang="en-US" altLang="zh-TW" dirty="0" smtClean="0"/>
              <a:t>or HCI, configures and interacts with the host controller hardware via a local bus.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b="1" i="1" dirty="0"/>
              <a:t>c</a:t>
            </a:r>
            <a:r>
              <a:rPr lang="en-US" altLang="zh-TW" b="1" i="1" dirty="0" smtClean="0"/>
              <a:t>ore</a:t>
            </a:r>
            <a:r>
              <a:rPr lang="en-US" altLang="zh-TW" dirty="0" smtClean="0"/>
              <a:t> manages device addressing and power management, exposes an interface for high-level drivers, identifies devices and activates its driver.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b="1" i="1" dirty="0" smtClean="0"/>
              <a:t>class drivers </a:t>
            </a:r>
            <a:r>
              <a:rPr lang="en-US" altLang="zh-TW" dirty="0" smtClean="0"/>
              <a:t>interact with devices functions</a:t>
            </a:r>
            <a:r>
              <a:rPr lang="en-US" altLang="zh-TW" dirty="0"/>
              <a:t> </a:t>
            </a:r>
            <a:r>
              <a:rPr lang="en-US" altLang="zh-TW" dirty="0" smtClean="0"/>
              <a:t>and provide an interface between USB devices and the rest of the OS.</a:t>
            </a:r>
          </a:p>
          <a:p>
            <a:pPr lvl="1"/>
            <a:r>
              <a:rPr lang="en-US" altLang="zh-TW" dirty="0" smtClean="0"/>
              <a:t>The USB specification defines a set of generic classes which OS generally include support for.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" y="593083"/>
            <a:ext cx="5497936" cy="569284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3391-8C7E-462B-9BB2-707AFBB6CB9E}" type="slidenum">
              <a:rPr lang="zh-TW" altLang="en-US" smtClean="0"/>
              <a:t>9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725040" y="889560"/>
              <a:ext cx="11232360" cy="2901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640" y="881640"/>
                <a:ext cx="11243880" cy="29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94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2256</Words>
  <Application>Microsoft Office PowerPoint</Application>
  <PresentationFormat>寬螢幕</PresentationFormat>
  <Paragraphs>223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Office 佈景主題</vt:lpstr>
      <vt:lpstr>Defending against Malicious Peripherals with Cinch</vt:lpstr>
      <vt:lpstr>USB Rubber Ducky</vt:lpstr>
      <vt:lpstr>Introduction</vt:lpstr>
      <vt:lpstr>Introduction</vt:lpstr>
      <vt:lpstr>Cinch begins with the following requirements</vt:lpstr>
      <vt:lpstr>Background: Universal Serial Bus (USB)</vt:lpstr>
      <vt:lpstr>Background: Universal Serial Bus (USB)</vt:lpstr>
      <vt:lpstr>PowerPoint 簡報</vt:lpstr>
      <vt:lpstr>PowerPoint 簡報</vt:lpstr>
      <vt:lpstr>Why is USB so vulnerable?</vt:lpstr>
      <vt:lpstr>A taxonomy of USB attacks</vt:lpstr>
      <vt:lpstr>Peripherals can exploit driver vulnerabilities</vt:lpstr>
      <vt:lpstr>A taxonomy of USB attacks</vt:lpstr>
      <vt:lpstr>Peripherals can leverage DMA to attack OSes</vt:lpstr>
      <vt:lpstr>A taxonomy of USB attacks</vt:lpstr>
      <vt:lpstr>Peripherals can lie about their identity</vt:lpstr>
      <vt:lpstr>A taxonomy of USB attacks</vt:lpstr>
      <vt:lpstr>Hubs broadcast messages downstream</vt:lpstr>
      <vt:lpstr>After having basic knowledge of USB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Building defenses with Cinch</vt:lpstr>
      <vt:lpstr>Building defenses with Cinch</vt:lpstr>
      <vt:lpstr>Building defenses with Cinch</vt:lpstr>
      <vt:lpstr>Building defenses with Cinch</vt:lpstr>
      <vt:lpstr>Building defenses with Cinch</vt:lpstr>
      <vt:lpstr>Implementation</vt:lpstr>
      <vt:lpstr>Implementation</vt:lpstr>
      <vt:lpstr>Evaluation-Known signature attacks</vt:lpstr>
      <vt:lpstr>PowerPoint 簡報</vt:lpstr>
      <vt:lpstr>Evaluation-Fuzzing</vt:lpstr>
      <vt:lpstr>PowerPoint 簡報</vt:lpstr>
      <vt:lpstr>Evaluation-Red team exercise</vt:lpstr>
      <vt:lpstr>PowerPoint 簡報</vt:lpstr>
      <vt:lpstr>Evaluation-Red team exercise</vt:lpstr>
      <vt:lpstr>Is Cinch’s added latency acceptable?</vt:lpstr>
      <vt:lpstr>Cinch’s impact on throughput</vt:lpstr>
      <vt:lpstr>Summary of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Defending against Malicious Peripherals with Cinch</dc:title>
  <dc:creator>Windows 使用者</dc:creator>
  <cp:lastModifiedBy>Leo Chen</cp:lastModifiedBy>
  <cp:revision>77</cp:revision>
  <cp:lastPrinted>2017-04-13T07:34:11Z</cp:lastPrinted>
  <dcterms:created xsi:type="dcterms:W3CDTF">2017-04-08T03:21:17Z</dcterms:created>
  <dcterms:modified xsi:type="dcterms:W3CDTF">2017-04-14T02:35:48Z</dcterms:modified>
</cp:coreProperties>
</file>